
<file path=[Content_Types].xml><?xml version="1.0" encoding="utf-8"?>
<Types xmlns="http://schemas.openxmlformats.org/package/2006/content-types">
  <Default Extension="png" ContentType="image/png"/>
  <Default Extension="jpeg" ContentType="image/jpeg"/>
  <Default Extension="webp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gif>
</file>

<file path=ppt/media/image12.gif>
</file>

<file path=ppt/media/image13.gif>
</file>

<file path=ppt/media/image14.gif>
</file>

<file path=ppt/media/image15.png>
</file>

<file path=ppt/media/image16.jp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g>
</file>

<file path=ppt/media/image7.webp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1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91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841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36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128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22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206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28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47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94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7E8C2-F004-470F-A82F-789C1F4664E2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B6F6-6CE0-4195-85D7-5B825F18D7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92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web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211375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Raspberry Pi</a:t>
            </a:r>
            <a:r>
              <a:rPr lang="ko-KR" altLang="en-US" dirty="0" smtClean="0">
                <a:solidFill>
                  <a:schemeClr val="bg1"/>
                </a:solidFill>
              </a:rPr>
              <a:t>를 사용한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ko-KR" altLang="en-US" dirty="0" smtClean="0">
                <a:solidFill>
                  <a:schemeClr val="bg1"/>
                </a:solidFill>
              </a:rPr>
              <a:t>자율주행 자동차 설계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419333"/>
            <a:ext cx="9144000" cy="1655762"/>
          </a:xfrm>
        </p:spPr>
        <p:txBody>
          <a:bodyPr/>
          <a:lstStyle/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강대욱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최명수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한상훈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42666" y="4157723"/>
            <a:ext cx="2106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</a:rPr>
              <a:t>팀 음주운전</a:t>
            </a:r>
            <a:endParaRPr lang="en-US" altLang="ko-KR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65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akaoTalk_20231216_18421985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4588" y="2640204"/>
            <a:ext cx="6416065" cy="36355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4523" y="447869"/>
            <a:ext cx="2653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시행 착오 </a:t>
            </a:r>
            <a:r>
              <a:rPr lang="en-US" altLang="ko-KR" sz="3200" dirty="0" smtClean="0">
                <a:solidFill>
                  <a:schemeClr val="bg1"/>
                </a:solidFill>
              </a:rPr>
              <a:t>- 3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4014" y="1672658"/>
            <a:ext cx="9258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bg1"/>
                </a:solidFill>
              </a:rPr>
              <a:t>커브에서 돌기 직전에 충돌이 일어남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81967" y="3222245"/>
            <a:ext cx="809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관성에 의해 충돌이 먼저 일어난다고 판단</a:t>
            </a:r>
            <a:r>
              <a:rPr lang="en-US" altLang="ko-KR" sz="2800" dirty="0" smtClean="0">
                <a:solidFill>
                  <a:schemeClr val="bg1"/>
                </a:solidFill>
              </a:rPr>
              <a:t>,</a:t>
            </a:r>
          </a:p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센서의 </a:t>
            </a:r>
            <a:r>
              <a:rPr lang="ko-KR" altLang="en-US" sz="2800" dirty="0" err="1" smtClean="0">
                <a:solidFill>
                  <a:schemeClr val="bg1"/>
                </a:solidFill>
              </a:rPr>
              <a:t>문턱값을</a:t>
            </a:r>
            <a:r>
              <a:rPr lang="ko-KR" altLang="en-US" sz="2800" dirty="0" smtClean="0">
                <a:solidFill>
                  <a:schemeClr val="bg1"/>
                </a:solidFill>
              </a:rPr>
              <a:t> 높이고 모터 속도를 줄여서 해결</a:t>
            </a:r>
          </a:p>
        </p:txBody>
      </p:sp>
      <p:sp>
        <p:nvSpPr>
          <p:cNvPr id="8" name="오른쪽 화살표 7"/>
          <p:cNvSpPr/>
          <p:nvPr/>
        </p:nvSpPr>
        <p:spPr>
          <a:xfrm>
            <a:off x="1532156" y="3505016"/>
            <a:ext cx="522556" cy="388568"/>
          </a:xfrm>
          <a:prstGeom prst="right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94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62880" y="2975915"/>
            <a:ext cx="38475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</a:rPr>
              <a:t>감사합니다</a:t>
            </a:r>
            <a:r>
              <a:rPr lang="en-US" altLang="ko-KR" sz="5400" dirty="0">
                <a:solidFill>
                  <a:schemeClr val="bg1"/>
                </a:solidFill>
              </a:rPr>
              <a:t>!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65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4523" y="44786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목표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04"/>
          <a:stretch/>
        </p:blipFill>
        <p:spPr>
          <a:xfrm>
            <a:off x="2351313" y="1529355"/>
            <a:ext cx="7389845" cy="4000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0872" y="5862104"/>
            <a:ext cx="8970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</a:rPr>
              <a:t>특정 트랙을 충돌 없이 주행하는</a:t>
            </a:r>
            <a:r>
              <a:rPr lang="en-US" altLang="ko-KR" sz="2800" dirty="0">
                <a:solidFill>
                  <a:schemeClr val="bg1"/>
                </a:solidFill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</a:rPr>
              <a:t>자율주행 자동차 제작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05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4523" y="44786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아이디어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4014" y="1672658"/>
            <a:ext cx="86519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bg1"/>
                </a:solidFill>
              </a:rPr>
              <a:t>초음파 센서의 거리 값을 토대로 모터 제어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endParaRPr lang="en-US" altLang="ko-KR" sz="2800" dirty="0" smtClean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ko-KR" sz="2800" dirty="0" smtClean="0">
                <a:solidFill>
                  <a:schemeClr val="bg1"/>
                </a:solidFill>
              </a:rPr>
              <a:t>Python </a:t>
            </a:r>
            <a:r>
              <a:rPr lang="en-US" altLang="ko-KR" sz="2800" dirty="0" err="1" smtClean="0">
                <a:solidFill>
                  <a:schemeClr val="bg1"/>
                </a:solidFill>
              </a:rPr>
              <a:t>RPi</a:t>
            </a:r>
            <a:r>
              <a:rPr lang="en-US" altLang="ko-KR" sz="2800" dirty="0" smtClean="0">
                <a:solidFill>
                  <a:schemeClr val="bg1"/>
                </a:solidFill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</a:rPr>
              <a:t>라이브러리로 </a:t>
            </a:r>
            <a:r>
              <a:rPr lang="en-US" altLang="ko-KR" sz="2800" dirty="0" smtClean="0">
                <a:solidFill>
                  <a:schemeClr val="bg1"/>
                </a:solidFill>
              </a:rPr>
              <a:t>Raspberry Pi GPIO </a:t>
            </a:r>
            <a:r>
              <a:rPr lang="ko-KR" altLang="en-US" sz="2800" dirty="0" smtClean="0">
                <a:solidFill>
                  <a:schemeClr val="bg1"/>
                </a:solidFill>
              </a:rPr>
              <a:t>제어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endParaRPr lang="en-US" altLang="ko-KR" sz="2800" dirty="0" smtClean="0">
              <a:solidFill>
                <a:schemeClr val="bg1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bg1"/>
                </a:solidFill>
              </a:rPr>
              <a:t>여러 초음파 센서 값을 동시에 읽을 수 있도록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800" dirty="0" smtClean="0">
                <a:solidFill>
                  <a:schemeClr val="bg1"/>
                </a:solidFill>
              </a:rPr>
              <a:t>    Threading </a:t>
            </a:r>
            <a:r>
              <a:rPr lang="ko-KR" altLang="en-US" sz="2800" dirty="0" smtClean="0">
                <a:solidFill>
                  <a:schemeClr val="bg1"/>
                </a:solidFill>
              </a:rPr>
              <a:t>라이브러리 사용</a:t>
            </a:r>
            <a:endParaRPr lang="en-US" altLang="ko-KR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03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23" y="447869"/>
            <a:ext cx="3201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회로</a:t>
            </a:r>
            <a:r>
              <a:rPr lang="ko-KR" altLang="en-US" sz="3200" dirty="0" smtClean="0">
                <a:solidFill>
                  <a:schemeClr val="bg1"/>
                </a:solidFill>
              </a:rPr>
              <a:t> 다이어그램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100006" y="2837417"/>
            <a:ext cx="3382467" cy="2280197"/>
            <a:chOff x="4887109" y="1973136"/>
            <a:chExt cx="2266058" cy="152760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7109" y="1973136"/>
              <a:ext cx="1663435" cy="1110343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272588" y="3100627"/>
              <a:ext cx="1880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smtClean="0">
                  <a:solidFill>
                    <a:schemeClr val="bg1"/>
                  </a:solidFill>
                </a:rPr>
                <a:t>Raspberry Pi 4</a:t>
              </a: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1817532" y="4222752"/>
            <a:ext cx="3916472" cy="1913328"/>
            <a:chOff x="2497306" y="3362430"/>
            <a:chExt cx="2899445" cy="1416476"/>
          </a:xfrm>
        </p:grpSpPr>
        <p:sp>
          <p:nvSpPr>
            <p:cNvPr id="7" name="TextBox 6"/>
            <p:cNvSpPr txBox="1"/>
            <p:nvPr/>
          </p:nvSpPr>
          <p:spPr>
            <a:xfrm>
              <a:off x="2790384" y="3362430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solidFill>
                    <a:schemeClr val="bg1"/>
                  </a:solidFill>
                </a:rPr>
                <a:t>보조 배터리</a:t>
              </a:r>
              <a:endParaRPr lang="en-US" altLang="ko-KR" sz="20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63067" y="4596623"/>
              <a:ext cx="549696" cy="1822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solidFill>
                    <a:schemeClr val="bg1"/>
                  </a:solidFill>
                </a:rPr>
                <a:t>상세 </a:t>
              </a:r>
              <a:r>
                <a:rPr lang="ko-KR" altLang="en-US" sz="1000" dirty="0" err="1" smtClean="0">
                  <a:solidFill>
                    <a:schemeClr val="bg1"/>
                  </a:solidFill>
                </a:rPr>
                <a:t>스펙</a:t>
              </a:r>
              <a:endParaRPr lang="en-US" altLang="ko-KR" sz="1000" dirty="0" smtClean="0">
                <a:solidFill>
                  <a:schemeClr val="bg1"/>
                </a:solidFill>
              </a:endParaRPr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2497306" y="3533775"/>
              <a:ext cx="2899445" cy="1012231"/>
              <a:chOff x="2497306" y="3533775"/>
              <a:chExt cx="2899445" cy="1012231"/>
            </a:xfrm>
          </p:grpSpPr>
          <p:grpSp>
            <p:nvGrpSpPr>
              <p:cNvPr id="10" name="그룹 9"/>
              <p:cNvGrpSpPr/>
              <p:nvPr/>
            </p:nvGrpSpPr>
            <p:grpSpPr>
              <a:xfrm rot="5400000">
                <a:off x="2925116" y="3287496"/>
                <a:ext cx="830700" cy="1686320"/>
                <a:chOff x="1971118" y="490054"/>
                <a:chExt cx="2799184" cy="5682344"/>
              </a:xfrm>
            </p:grpSpPr>
            <p:pic>
              <p:nvPicPr>
                <p:cNvPr id="16" name="그림 1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092" t="8163" r="49092" b="8980"/>
                <a:stretch/>
              </p:blipFill>
              <p:spPr>
                <a:xfrm>
                  <a:off x="1971118" y="490054"/>
                  <a:ext cx="2799184" cy="5682344"/>
                </a:xfrm>
                <a:prstGeom prst="rect">
                  <a:avLst/>
                </a:prstGeom>
              </p:spPr>
            </p:pic>
            <p:sp>
              <p:nvSpPr>
                <p:cNvPr id="17" name="직사각형 16"/>
                <p:cNvSpPr/>
                <p:nvPr/>
              </p:nvSpPr>
              <p:spPr>
                <a:xfrm>
                  <a:off x="2929812" y="4525347"/>
                  <a:ext cx="970384" cy="37322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" name="그룹 10"/>
              <p:cNvGrpSpPr/>
              <p:nvPr/>
            </p:nvGrpSpPr>
            <p:grpSpPr>
              <a:xfrm>
                <a:off x="4175442" y="3533775"/>
                <a:ext cx="1221309" cy="794731"/>
                <a:chOff x="4175442" y="3533775"/>
                <a:chExt cx="1221309" cy="794731"/>
              </a:xfrm>
            </p:grpSpPr>
            <p:pic>
              <p:nvPicPr>
                <p:cNvPr id="12" name="그림 11"/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567" t="20389" r="11270" b="61516"/>
                <a:stretch/>
              </p:blipFill>
              <p:spPr>
                <a:xfrm>
                  <a:off x="5065067" y="3533775"/>
                  <a:ext cx="219040" cy="485536"/>
                </a:xfrm>
                <a:prstGeom prst="rect">
                  <a:avLst/>
                </a:prstGeom>
              </p:spPr>
            </p:pic>
            <p:pic>
              <p:nvPicPr>
                <p:cNvPr id="13" name="그림 12"/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3889" t="39028" r="24583" b="17500"/>
                <a:stretch/>
              </p:blipFill>
              <p:spPr>
                <a:xfrm rot="16200000">
                  <a:off x="4558996" y="3644789"/>
                  <a:ext cx="270307" cy="1019351"/>
                </a:xfrm>
                <a:prstGeom prst="rect">
                  <a:avLst/>
                </a:prstGeom>
              </p:spPr>
            </p:pic>
            <p:sp>
              <p:nvSpPr>
                <p:cNvPr id="14" name="직사각형 19"/>
                <p:cNvSpPr/>
                <p:nvPr/>
              </p:nvSpPr>
              <p:spPr>
                <a:xfrm>
                  <a:off x="4175442" y="3912176"/>
                  <a:ext cx="951389" cy="302428"/>
                </a:xfrm>
                <a:custGeom>
                  <a:avLst/>
                  <a:gdLst>
                    <a:gd name="connsiteX0" fmla="*/ 0 w 555536"/>
                    <a:gd name="connsiteY0" fmla="*/ 0 h 302428"/>
                    <a:gd name="connsiteX1" fmla="*/ 555536 w 555536"/>
                    <a:gd name="connsiteY1" fmla="*/ 0 h 302428"/>
                    <a:gd name="connsiteX2" fmla="*/ 555536 w 555536"/>
                    <a:gd name="connsiteY2" fmla="*/ 302428 h 302428"/>
                    <a:gd name="connsiteX3" fmla="*/ 0 w 555536"/>
                    <a:gd name="connsiteY3" fmla="*/ 302428 h 302428"/>
                    <a:gd name="connsiteX4" fmla="*/ 0 w 555536"/>
                    <a:gd name="connsiteY4" fmla="*/ 0 h 302428"/>
                    <a:gd name="connsiteX0" fmla="*/ 0 w 806135"/>
                    <a:gd name="connsiteY0" fmla="*/ 0 h 302428"/>
                    <a:gd name="connsiteX1" fmla="*/ 555536 w 806135"/>
                    <a:gd name="connsiteY1" fmla="*/ 0 h 302428"/>
                    <a:gd name="connsiteX2" fmla="*/ 806134 w 806135"/>
                    <a:gd name="connsiteY2" fmla="*/ 288349 h 302428"/>
                    <a:gd name="connsiteX3" fmla="*/ 555536 w 806135"/>
                    <a:gd name="connsiteY3" fmla="*/ 302428 h 302428"/>
                    <a:gd name="connsiteX4" fmla="*/ 0 w 806135"/>
                    <a:gd name="connsiteY4" fmla="*/ 302428 h 302428"/>
                    <a:gd name="connsiteX5" fmla="*/ 0 w 806135"/>
                    <a:gd name="connsiteY5" fmla="*/ 0 h 302428"/>
                    <a:gd name="connsiteX0" fmla="*/ 0 w 806135"/>
                    <a:gd name="connsiteY0" fmla="*/ 0 h 302428"/>
                    <a:gd name="connsiteX1" fmla="*/ 555536 w 806135"/>
                    <a:gd name="connsiteY1" fmla="*/ 0 h 302428"/>
                    <a:gd name="connsiteX2" fmla="*/ 806134 w 806135"/>
                    <a:gd name="connsiteY2" fmla="*/ 288349 h 302428"/>
                    <a:gd name="connsiteX3" fmla="*/ 555536 w 806135"/>
                    <a:gd name="connsiteY3" fmla="*/ 302428 h 302428"/>
                    <a:gd name="connsiteX4" fmla="*/ 0 w 806135"/>
                    <a:gd name="connsiteY4" fmla="*/ 302428 h 302428"/>
                    <a:gd name="connsiteX5" fmla="*/ 0 w 806135"/>
                    <a:gd name="connsiteY5" fmla="*/ 0 h 302428"/>
                    <a:gd name="connsiteX0" fmla="*/ 0 w 930726"/>
                    <a:gd name="connsiteY0" fmla="*/ 0 h 302428"/>
                    <a:gd name="connsiteX1" fmla="*/ 555536 w 930726"/>
                    <a:gd name="connsiteY1" fmla="*/ 0 h 302428"/>
                    <a:gd name="connsiteX2" fmla="*/ 922815 w 930726"/>
                    <a:gd name="connsiteY2" fmla="*/ 50224 h 302428"/>
                    <a:gd name="connsiteX3" fmla="*/ 806134 w 930726"/>
                    <a:gd name="connsiteY3" fmla="*/ 288349 h 302428"/>
                    <a:gd name="connsiteX4" fmla="*/ 555536 w 930726"/>
                    <a:gd name="connsiteY4" fmla="*/ 302428 h 302428"/>
                    <a:gd name="connsiteX5" fmla="*/ 0 w 930726"/>
                    <a:gd name="connsiteY5" fmla="*/ 302428 h 302428"/>
                    <a:gd name="connsiteX6" fmla="*/ 0 w 930726"/>
                    <a:gd name="connsiteY6" fmla="*/ 0 h 302428"/>
                    <a:gd name="connsiteX0" fmla="*/ 0 w 930726"/>
                    <a:gd name="connsiteY0" fmla="*/ 0 h 302428"/>
                    <a:gd name="connsiteX1" fmla="*/ 555536 w 930726"/>
                    <a:gd name="connsiteY1" fmla="*/ 0 h 302428"/>
                    <a:gd name="connsiteX2" fmla="*/ 922815 w 930726"/>
                    <a:gd name="connsiteY2" fmla="*/ 50224 h 302428"/>
                    <a:gd name="connsiteX3" fmla="*/ 806134 w 930726"/>
                    <a:gd name="connsiteY3" fmla="*/ 288349 h 302428"/>
                    <a:gd name="connsiteX4" fmla="*/ 555536 w 930726"/>
                    <a:gd name="connsiteY4" fmla="*/ 302428 h 302428"/>
                    <a:gd name="connsiteX5" fmla="*/ 0 w 930726"/>
                    <a:gd name="connsiteY5" fmla="*/ 302428 h 302428"/>
                    <a:gd name="connsiteX6" fmla="*/ 0 w 930726"/>
                    <a:gd name="connsiteY6" fmla="*/ 0 h 302428"/>
                    <a:gd name="connsiteX0" fmla="*/ 0 w 923592"/>
                    <a:gd name="connsiteY0" fmla="*/ 0 h 302428"/>
                    <a:gd name="connsiteX1" fmla="*/ 555536 w 923592"/>
                    <a:gd name="connsiteY1" fmla="*/ 0 h 302428"/>
                    <a:gd name="connsiteX2" fmla="*/ 922815 w 923592"/>
                    <a:gd name="connsiteY2" fmla="*/ 50224 h 302428"/>
                    <a:gd name="connsiteX3" fmla="*/ 806134 w 923592"/>
                    <a:gd name="connsiteY3" fmla="*/ 288349 h 302428"/>
                    <a:gd name="connsiteX4" fmla="*/ 555536 w 923592"/>
                    <a:gd name="connsiteY4" fmla="*/ 302428 h 302428"/>
                    <a:gd name="connsiteX5" fmla="*/ 0 w 923592"/>
                    <a:gd name="connsiteY5" fmla="*/ 302428 h 302428"/>
                    <a:gd name="connsiteX6" fmla="*/ 0 w 923592"/>
                    <a:gd name="connsiteY6" fmla="*/ 0 h 302428"/>
                    <a:gd name="connsiteX0" fmla="*/ 0 w 964741"/>
                    <a:gd name="connsiteY0" fmla="*/ 0 h 302428"/>
                    <a:gd name="connsiteX1" fmla="*/ 555536 w 964741"/>
                    <a:gd name="connsiteY1" fmla="*/ 0 h 302428"/>
                    <a:gd name="connsiteX2" fmla="*/ 922815 w 964741"/>
                    <a:gd name="connsiteY2" fmla="*/ 50224 h 302428"/>
                    <a:gd name="connsiteX3" fmla="*/ 951389 w 964741"/>
                    <a:gd name="connsiteY3" fmla="*/ 112137 h 302428"/>
                    <a:gd name="connsiteX4" fmla="*/ 806134 w 964741"/>
                    <a:gd name="connsiteY4" fmla="*/ 288349 h 302428"/>
                    <a:gd name="connsiteX5" fmla="*/ 555536 w 964741"/>
                    <a:gd name="connsiteY5" fmla="*/ 302428 h 302428"/>
                    <a:gd name="connsiteX6" fmla="*/ 0 w 964741"/>
                    <a:gd name="connsiteY6" fmla="*/ 302428 h 302428"/>
                    <a:gd name="connsiteX7" fmla="*/ 0 w 964741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  <a:gd name="connsiteX0" fmla="*/ 0 w 951389"/>
                    <a:gd name="connsiteY0" fmla="*/ 0 h 302428"/>
                    <a:gd name="connsiteX1" fmla="*/ 555536 w 951389"/>
                    <a:gd name="connsiteY1" fmla="*/ 0 h 302428"/>
                    <a:gd name="connsiteX2" fmla="*/ 922815 w 951389"/>
                    <a:gd name="connsiteY2" fmla="*/ 50224 h 302428"/>
                    <a:gd name="connsiteX3" fmla="*/ 951389 w 951389"/>
                    <a:gd name="connsiteY3" fmla="*/ 112137 h 302428"/>
                    <a:gd name="connsiteX4" fmla="*/ 806134 w 951389"/>
                    <a:gd name="connsiteY4" fmla="*/ 288349 h 302428"/>
                    <a:gd name="connsiteX5" fmla="*/ 555536 w 951389"/>
                    <a:gd name="connsiteY5" fmla="*/ 302428 h 302428"/>
                    <a:gd name="connsiteX6" fmla="*/ 0 w 951389"/>
                    <a:gd name="connsiteY6" fmla="*/ 302428 h 302428"/>
                    <a:gd name="connsiteX7" fmla="*/ 0 w 951389"/>
                    <a:gd name="connsiteY7" fmla="*/ 0 h 302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389" h="302428">
                      <a:moveTo>
                        <a:pt x="0" y="0"/>
                      </a:moveTo>
                      <a:lnTo>
                        <a:pt x="555536" y="0"/>
                      </a:lnTo>
                      <a:cubicBezTo>
                        <a:pt x="670445" y="25833"/>
                        <a:pt x="876286" y="30741"/>
                        <a:pt x="922815" y="50224"/>
                      </a:cubicBezTo>
                      <a:cubicBezTo>
                        <a:pt x="927275" y="93916"/>
                        <a:pt x="916068" y="103406"/>
                        <a:pt x="951389" y="112137"/>
                      </a:cubicBezTo>
                      <a:cubicBezTo>
                        <a:pt x="948611" y="211356"/>
                        <a:pt x="886794" y="276875"/>
                        <a:pt x="806134" y="288349"/>
                      </a:cubicBezTo>
                      <a:cubicBezTo>
                        <a:pt x="794038" y="302567"/>
                        <a:pt x="639069" y="297735"/>
                        <a:pt x="555536" y="302428"/>
                      </a:cubicBezTo>
                      <a:lnTo>
                        <a:pt x="0" y="3024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" name="직사각형 20"/>
                <p:cNvSpPr/>
                <p:nvPr/>
              </p:nvSpPr>
              <p:spPr>
                <a:xfrm>
                  <a:off x="4965631" y="3959802"/>
                  <a:ext cx="431120" cy="368704"/>
                </a:xfrm>
                <a:custGeom>
                  <a:avLst/>
                  <a:gdLst>
                    <a:gd name="connsiteX0" fmla="*/ 0 w 157276"/>
                    <a:gd name="connsiteY0" fmla="*/ 0 h 368704"/>
                    <a:gd name="connsiteX1" fmla="*/ 157276 w 157276"/>
                    <a:gd name="connsiteY1" fmla="*/ 0 h 368704"/>
                    <a:gd name="connsiteX2" fmla="*/ 157276 w 157276"/>
                    <a:gd name="connsiteY2" fmla="*/ 368704 h 368704"/>
                    <a:gd name="connsiteX3" fmla="*/ 0 w 157276"/>
                    <a:gd name="connsiteY3" fmla="*/ 368704 h 368704"/>
                    <a:gd name="connsiteX4" fmla="*/ 0 w 157276"/>
                    <a:gd name="connsiteY4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73844 w 431120"/>
                    <a:gd name="connsiteY4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20732 w 431120"/>
                    <a:gd name="connsiteY4" fmla="*/ 259773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20732 w 431120"/>
                    <a:gd name="connsiteY4" fmla="*/ 259773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42163 w 431120"/>
                    <a:gd name="connsiteY4" fmla="*/ 71654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42163 w 431120"/>
                    <a:gd name="connsiteY4" fmla="*/ 71654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42163 w 431120"/>
                    <a:gd name="connsiteY4" fmla="*/ 71654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42163 w 431120"/>
                    <a:gd name="connsiteY4" fmla="*/ 71654 h 368704"/>
                    <a:gd name="connsiteX5" fmla="*/ 273844 w 431120"/>
                    <a:gd name="connsiteY5" fmla="*/ 0 h 368704"/>
                    <a:gd name="connsiteX0" fmla="*/ 273844 w 431120"/>
                    <a:gd name="connsiteY0" fmla="*/ 0 h 368704"/>
                    <a:gd name="connsiteX1" fmla="*/ 431120 w 431120"/>
                    <a:gd name="connsiteY1" fmla="*/ 0 h 368704"/>
                    <a:gd name="connsiteX2" fmla="*/ 431120 w 431120"/>
                    <a:gd name="connsiteY2" fmla="*/ 368704 h 368704"/>
                    <a:gd name="connsiteX3" fmla="*/ 0 w 431120"/>
                    <a:gd name="connsiteY3" fmla="*/ 330604 h 368704"/>
                    <a:gd name="connsiteX4" fmla="*/ 242163 w 431120"/>
                    <a:gd name="connsiteY4" fmla="*/ 71654 h 368704"/>
                    <a:gd name="connsiteX5" fmla="*/ 273844 w 431120"/>
                    <a:gd name="connsiteY5" fmla="*/ 0 h 368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31120" h="368704">
                      <a:moveTo>
                        <a:pt x="273844" y="0"/>
                      </a:moveTo>
                      <a:lnTo>
                        <a:pt x="431120" y="0"/>
                      </a:lnTo>
                      <a:lnTo>
                        <a:pt x="431120" y="368704"/>
                      </a:lnTo>
                      <a:lnTo>
                        <a:pt x="0" y="330604"/>
                      </a:lnTo>
                      <a:cubicBezTo>
                        <a:pt x="100565" y="310963"/>
                        <a:pt x="222561" y="253220"/>
                        <a:pt x="242163" y="71654"/>
                      </a:cubicBezTo>
                      <a:cubicBezTo>
                        <a:pt x="278916" y="45388"/>
                        <a:pt x="263284" y="23885"/>
                        <a:pt x="273844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pSp>
        <p:nvGrpSpPr>
          <p:cNvPr id="18" name="그룹 17"/>
          <p:cNvGrpSpPr/>
          <p:nvPr/>
        </p:nvGrpSpPr>
        <p:grpSpPr>
          <a:xfrm>
            <a:off x="424983" y="2267843"/>
            <a:ext cx="1220458" cy="735927"/>
            <a:chOff x="974725" y="1581136"/>
            <a:chExt cx="2195700" cy="1323989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5" t="4026" r="2860" b="4620"/>
            <a:stretch/>
          </p:blipFill>
          <p:spPr>
            <a:xfrm>
              <a:off x="1000735" y="1581136"/>
              <a:ext cx="2143682" cy="1294004"/>
            </a:xfrm>
            <a:prstGeom prst="rect">
              <a:avLst/>
            </a:prstGeom>
          </p:spPr>
        </p:pic>
        <p:sp>
          <p:nvSpPr>
            <p:cNvPr id="20" name="직사각형 19"/>
            <p:cNvSpPr/>
            <p:nvPr/>
          </p:nvSpPr>
          <p:spPr>
            <a:xfrm>
              <a:off x="974725" y="2559050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290950" y="2558146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817503" y="2267843"/>
            <a:ext cx="1236161" cy="745395"/>
            <a:chOff x="974725" y="1581136"/>
            <a:chExt cx="2195700" cy="1323989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5" t="4026" r="2860" b="4620"/>
            <a:stretch/>
          </p:blipFill>
          <p:spPr>
            <a:xfrm>
              <a:off x="1000734" y="1581136"/>
              <a:ext cx="2143682" cy="1294004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974725" y="2559050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290950" y="2558146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3202903" y="2267844"/>
            <a:ext cx="1235317" cy="744886"/>
            <a:chOff x="974725" y="1581136"/>
            <a:chExt cx="2195700" cy="1323989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5" t="4026" r="2860" b="4620"/>
            <a:stretch/>
          </p:blipFill>
          <p:spPr>
            <a:xfrm>
              <a:off x="1000734" y="1581136"/>
              <a:ext cx="2143682" cy="1294004"/>
            </a:xfrm>
            <a:prstGeom prst="rect">
              <a:avLst/>
            </a:prstGeom>
          </p:spPr>
        </p:pic>
        <p:sp>
          <p:nvSpPr>
            <p:cNvPr id="28" name="직사각형 27"/>
            <p:cNvSpPr/>
            <p:nvPr/>
          </p:nvSpPr>
          <p:spPr>
            <a:xfrm>
              <a:off x="974725" y="2559050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290950" y="2558146"/>
              <a:ext cx="879475" cy="346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1" name="직선 연결선 30"/>
          <p:cNvCxnSpPr>
            <a:stCxn id="23" idx="2"/>
          </p:cNvCxnSpPr>
          <p:nvPr/>
        </p:nvCxnSpPr>
        <p:spPr>
          <a:xfrm flipH="1">
            <a:off x="2435499" y="2996357"/>
            <a:ext cx="85" cy="45789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1035212" y="3449640"/>
            <a:ext cx="3618191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19" idx="2"/>
          </p:cNvCxnSpPr>
          <p:nvPr/>
        </p:nvCxnSpPr>
        <p:spPr>
          <a:xfrm flipH="1">
            <a:off x="1032847" y="2987103"/>
            <a:ext cx="2365" cy="45214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5700827" y="2627473"/>
            <a:ext cx="0" cy="31647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4645074" y="2627473"/>
            <a:ext cx="105575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V="1">
            <a:off x="4653403" y="2627473"/>
            <a:ext cx="0" cy="82216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635382" y="3498155"/>
            <a:ext cx="1814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>
                <a:solidFill>
                  <a:schemeClr val="bg1"/>
                </a:solidFill>
              </a:rPr>
              <a:t>전원 공급 및 </a:t>
            </a:r>
            <a:r>
              <a:rPr lang="en-US" altLang="ko-KR" sz="1050" dirty="0" smtClean="0">
                <a:solidFill>
                  <a:schemeClr val="bg1"/>
                </a:solidFill>
              </a:rPr>
              <a:t>GPIO </a:t>
            </a:r>
            <a:r>
              <a:rPr lang="ko-KR" altLang="en-US" sz="1050" dirty="0" smtClean="0">
                <a:solidFill>
                  <a:schemeClr val="bg1"/>
                </a:solidFill>
              </a:rPr>
              <a:t>핀 연결</a:t>
            </a:r>
            <a:endParaRPr lang="en-US" altLang="ko-KR" sz="1050" dirty="0" smtClean="0">
              <a:solidFill>
                <a:schemeClr val="bg1"/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854753" y="2035710"/>
            <a:ext cx="3186445" cy="223407"/>
            <a:chOff x="1294967" y="2286065"/>
            <a:chExt cx="3186445" cy="223407"/>
          </a:xfrm>
        </p:grpSpPr>
        <p:sp>
          <p:nvSpPr>
            <p:cNvPr id="40" name="TextBox 39"/>
            <p:cNvSpPr txBox="1"/>
            <p:nvPr/>
          </p:nvSpPr>
          <p:spPr>
            <a:xfrm>
              <a:off x="1294967" y="2294028"/>
              <a:ext cx="35618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 smtClean="0">
                  <a:solidFill>
                    <a:schemeClr val="bg1"/>
                  </a:solidFill>
                </a:rPr>
                <a:t>Left</a:t>
              </a:r>
              <a:endParaRPr lang="en-US" altLang="ko-KR" sz="8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051486" y="2286065"/>
              <a:ext cx="42992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 smtClean="0">
                  <a:solidFill>
                    <a:schemeClr val="bg1"/>
                  </a:solidFill>
                </a:rPr>
                <a:t>Right</a:t>
              </a:r>
              <a:endParaRPr lang="en-US" altLang="ko-KR" sz="8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661552" y="2287703"/>
              <a:ext cx="42832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" dirty="0" smtClean="0">
                  <a:solidFill>
                    <a:schemeClr val="bg1"/>
                  </a:solidFill>
                </a:rPr>
                <a:t>Front</a:t>
              </a:r>
              <a:endParaRPr lang="en-US" altLang="ko-KR" sz="800" dirty="0" smtClean="0">
                <a:solidFill>
                  <a:schemeClr val="bg1"/>
                </a:solidFill>
              </a:endParaRPr>
            </a:p>
          </p:txBody>
        </p:sp>
      </p:grpSp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0" t="15282" r="17384" b="16941"/>
          <a:stretch/>
        </p:blipFill>
        <p:spPr>
          <a:xfrm>
            <a:off x="9025034" y="1745257"/>
            <a:ext cx="1256977" cy="1299586"/>
          </a:xfrm>
          <a:prstGeom prst="rect">
            <a:avLst/>
          </a:prstGeom>
        </p:spPr>
      </p:pic>
      <p:grpSp>
        <p:nvGrpSpPr>
          <p:cNvPr id="52" name="그룹 51"/>
          <p:cNvGrpSpPr/>
          <p:nvPr/>
        </p:nvGrpSpPr>
        <p:grpSpPr>
          <a:xfrm>
            <a:off x="1624545" y="1382804"/>
            <a:ext cx="1556836" cy="630287"/>
            <a:chOff x="1942822" y="1672144"/>
            <a:chExt cx="1556836" cy="630287"/>
          </a:xfrm>
        </p:grpSpPr>
        <p:sp>
          <p:nvSpPr>
            <p:cNvPr id="39" name="TextBox 38"/>
            <p:cNvSpPr txBox="1"/>
            <p:nvPr/>
          </p:nvSpPr>
          <p:spPr>
            <a:xfrm>
              <a:off x="1942822" y="1902321"/>
              <a:ext cx="15568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solidFill>
                    <a:schemeClr val="bg1"/>
                  </a:solidFill>
                </a:rPr>
                <a:t>초음파 센서</a:t>
              </a:r>
              <a:endParaRPr lang="en-US" altLang="ko-KR" sz="20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52014" y="1672144"/>
              <a:ext cx="11384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bg1"/>
                  </a:solidFill>
                </a:rPr>
                <a:t>(HC-SR04)</a:t>
              </a:r>
            </a:p>
          </p:txBody>
        </p:sp>
      </p:grpSp>
      <p:cxnSp>
        <p:nvCxnSpPr>
          <p:cNvPr id="75" name="직선 연결선 74"/>
          <p:cNvCxnSpPr>
            <a:stCxn id="27" idx="2"/>
          </p:cNvCxnSpPr>
          <p:nvPr/>
        </p:nvCxnSpPr>
        <p:spPr>
          <a:xfrm>
            <a:off x="3820562" y="2995860"/>
            <a:ext cx="0" cy="46250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2" name="그룹 1041"/>
          <p:cNvGrpSpPr/>
          <p:nvPr/>
        </p:nvGrpSpPr>
        <p:grpSpPr>
          <a:xfrm>
            <a:off x="8358540" y="3664667"/>
            <a:ext cx="1151206" cy="2602043"/>
            <a:chOff x="8044351" y="3793020"/>
            <a:chExt cx="1151206" cy="2602043"/>
          </a:xfrm>
        </p:grpSpPr>
        <p:grpSp>
          <p:nvGrpSpPr>
            <p:cNvPr id="47" name="그룹 46"/>
            <p:cNvGrpSpPr/>
            <p:nvPr/>
          </p:nvGrpSpPr>
          <p:grpSpPr>
            <a:xfrm rot="16200000">
              <a:off x="8316526" y="4053555"/>
              <a:ext cx="1133207" cy="612137"/>
              <a:chOff x="7703344" y="4099583"/>
              <a:chExt cx="3554765" cy="1920218"/>
            </a:xfrm>
          </p:grpSpPr>
          <p:pic>
            <p:nvPicPr>
              <p:cNvPr id="1026" name="Picture 2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76" t="14834" r="45177" b="59923"/>
              <a:stretch/>
            </p:blipFill>
            <p:spPr bwMode="auto">
              <a:xfrm>
                <a:off x="7721234" y="4109107"/>
                <a:ext cx="3517641" cy="18754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직사각형 44"/>
              <p:cNvSpPr/>
              <p:nvPr/>
            </p:nvSpPr>
            <p:spPr>
              <a:xfrm>
                <a:off x="8714404" y="5287413"/>
                <a:ext cx="2543705" cy="716198"/>
              </a:xfrm>
              <a:custGeom>
                <a:avLst/>
                <a:gdLst>
                  <a:gd name="connsiteX0" fmla="*/ 0 w 2505422"/>
                  <a:gd name="connsiteY0" fmla="*/ 0 h 395523"/>
                  <a:gd name="connsiteX1" fmla="*/ 2505422 w 2505422"/>
                  <a:gd name="connsiteY1" fmla="*/ 0 h 395523"/>
                  <a:gd name="connsiteX2" fmla="*/ 2505422 w 2505422"/>
                  <a:gd name="connsiteY2" fmla="*/ 395523 h 395523"/>
                  <a:gd name="connsiteX3" fmla="*/ 0 w 2505422"/>
                  <a:gd name="connsiteY3" fmla="*/ 395523 h 395523"/>
                  <a:gd name="connsiteX4" fmla="*/ 0 w 2505422"/>
                  <a:gd name="connsiteY4" fmla="*/ 0 h 395523"/>
                  <a:gd name="connsiteX0" fmla="*/ 19050 w 2524472"/>
                  <a:gd name="connsiteY0" fmla="*/ 0 h 405048"/>
                  <a:gd name="connsiteX1" fmla="*/ 2524472 w 2524472"/>
                  <a:gd name="connsiteY1" fmla="*/ 0 h 405048"/>
                  <a:gd name="connsiteX2" fmla="*/ 2524472 w 2524472"/>
                  <a:gd name="connsiteY2" fmla="*/ 395523 h 405048"/>
                  <a:gd name="connsiteX3" fmla="*/ 0 w 2524472"/>
                  <a:gd name="connsiteY3" fmla="*/ 405048 h 405048"/>
                  <a:gd name="connsiteX4" fmla="*/ 19050 w 2524472"/>
                  <a:gd name="connsiteY4" fmla="*/ 0 h 405048"/>
                  <a:gd name="connsiteX0" fmla="*/ 15875 w 2524472"/>
                  <a:gd name="connsiteY0" fmla="*/ 0 h 420923"/>
                  <a:gd name="connsiteX1" fmla="*/ 2524472 w 2524472"/>
                  <a:gd name="connsiteY1" fmla="*/ 15875 h 420923"/>
                  <a:gd name="connsiteX2" fmla="*/ 2524472 w 2524472"/>
                  <a:gd name="connsiteY2" fmla="*/ 411398 h 420923"/>
                  <a:gd name="connsiteX3" fmla="*/ 0 w 2524472"/>
                  <a:gd name="connsiteY3" fmla="*/ 420923 h 420923"/>
                  <a:gd name="connsiteX4" fmla="*/ 15875 w 2524472"/>
                  <a:gd name="connsiteY4" fmla="*/ 0 h 420923"/>
                  <a:gd name="connsiteX0" fmla="*/ 15875 w 2524472"/>
                  <a:gd name="connsiteY0" fmla="*/ 0 h 420923"/>
                  <a:gd name="connsiteX1" fmla="*/ 953471 w 2524472"/>
                  <a:gd name="connsiteY1" fmla="*/ 5313 h 420923"/>
                  <a:gd name="connsiteX2" fmla="*/ 2524472 w 2524472"/>
                  <a:gd name="connsiteY2" fmla="*/ 15875 h 420923"/>
                  <a:gd name="connsiteX3" fmla="*/ 2524472 w 2524472"/>
                  <a:gd name="connsiteY3" fmla="*/ 411398 h 420923"/>
                  <a:gd name="connsiteX4" fmla="*/ 0 w 2524472"/>
                  <a:gd name="connsiteY4" fmla="*/ 420923 h 420923"/>
                  <a:gd name="connsiteX5" fmla="*/ 15875 w 2524472"/>
                  <a:gd name="connsiteY5" fmla="*/ 0 h 420923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22221 h 443144"/>
                  <a:gd name="connsiteX1" fmla="*/ 261321 w 2524472"/>
                  <a:gd name="connsiteY1" fmla="*/ 30709 h 443144"/>
                  <a:gd name="connsiteX2" fmla="*/ 537546 w 2524472"/>
                  <a:gd name="connsiteY2" fmla="*/ 18009 h 443144"/>
                  <a:gd name="connsiteX3" fmla="*/ 1315421 w 2524472"/>
                  <a:gd name="connsiteY3" fmla="*/ 14834 h 443144"/>
                  <a:gd name="connsiteX4" fmla="*/ 2524472 w 2524472"/>
                  <a:gd name="connsiteY4" fmla="*/ 38096 h 443144"/>
                  <a:gd name="connsiteX5" fmla="*/ 2524472 w 2524472"/>
                  <a:gd name="connsiteY5" fmla="*/ 433619 h 443144"/>
                  <a:gd name="connsiteX6" fmla="*/ 0 w 2524472"/>
                  <a:gd name="connsiteY6" fmla="*/ 443144 h 443144"/>
                  <a:gd name="connsiteX7" fmla="*/ 15875 w 2524472"/>
                  <a:gd name="connsiteY7" fmla="*/ 22221 h 443144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30822"/>
                  <a:gd name="connsiteY0" fmla="*/ 295785 h 716708"/>
                  <a:gd name="connsiteX1" fmla="*/ 261321 w 2530822"/>
                  <a:gd name="connsiteY1" fmla="*/ 304273 h 716708"/>
                  <a:gd name="connsiteX2" fmla="*/ 537546 w 2530822"/>
                  <a:gd name="connsiteY2" fmla="*/ 291573 h 716708"/>
                  <a:gd name="connsiteX3" fmla="*/ 1315421 w 2530822"/>
                  <a:gd name="connsiteY3" fmla="*/ 288398 h 716708"/>
                  <a:gd name="connsiteX4" fmla="*/ 1547196 w 2530822"/>
                  <a:gd name="connsiteY4" fmla="*/ 272523 h 716708"/>
                  <a:gd name="connsiteX5" fmla="*/ 2530822 w 2530822"/>
                  <a:gd name="connsiteY5" fmla="*/ 10035 h 716708"/>
                  <a:gd name="connsiteX6" fmla="*/ 2524472 w 2530822"/>
                  <a:gd name="connsiteY6" fmla="*/ 707183 h 716708"/>
                  <a:gd name="connsiteX7" fmla="*/ 0 w 2530822"/>
                  <a:gd name="connsiteY7" fmla="*/ 716708 h 716708"/>
                  <a:gd name="connsiteX8" fmla="*/ 15875 w 2530822"/>
                  <a:gd name="connsiteY8" fmla="*/ 295785 h 716708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43705"/>
                  <a:gd name="connsiteY0" fmla="*/ 285750 h 716198"/>
                  <a:gd name="connsiteX1" fmla="*/ 261321 w 2543705"/>
                  <a:gd name="connsiteY1" fmla="*/ 294238 h 716198"/>
                  <a:gd name="connsiteX2" fmla="*/ 537546 w 2543705"/>
                  <a:gd name="connsiteY2" fmla="*/ 281538 h 716198"/>
                  <a:gd name="connsiteX3" fmla="*/ 1315421 w 2543705"/>
                  <a:gd name="connsiteY3" fmla="*/ 278363 h 716198"/>
                  <a:gd name="connsiteX4" fmla="*/ 1547196 w 2543705"/>
                  <a:gd name="connsiteY4" fmla="*/ 262488 h 716198"/>
                  <a:gd name="connsiteX5" fmla="*/ 2530822 w 2543705"/>
                  <a:gd name="connsiteY5" fmla="*/ 0 h 716198"/>
                  <a:gd name="connsiteX6" fmla="*/ 2543522 w 2543705"/>
                  <a:gd name="connsiteY6" fmla="*/ 716198 h 716198"/>
                  <a:gd name="connsiteX7" fmla="*/ 0 w 2543705"/>
                  <a:gd name="connsiteY7" fmla="*/ 706673 h 716198"/>
                  <a:gd name="connsiteX8" fmla="*/ 15875 w 2543705"/>
                  <a:gd name="connsiteY8" fmla="*/ 285750 h 71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43705" h="716198">
                    <a:moveTo>
                      <a:pt x="15875" y="285750"/>
                    </a:moveTo>
                    <a:lnTo>
                      <a:pt x="261321" y="294238"/>
                    </a:lnTo>
                    <a:cubicBezTo>
                      <a:pt x="257249" y="356507"/>
                      <a:pt x="547175" y="342219"/>
                      <a:pt x="537546" y="281538"/>
                    </a:cubicBezTo>
                    <a:cubicBezTo>
                      <a:pt x="776729" y="277305"/>
                      <a:pt x="984267" y="275015"/>
                      <a:pt x="1315421" y="278363"/>
                    </a:cubicBezTo>
                    <a:cubicBezTo>
                      <a:pt x="1323888" y="316992"/>
                      <a:pt x="1482213" y="334811"/>
                      <a:pt x="1547196" y="262488"/>
                    </a:cubicBezTo>
                    <a:cubicBezTo>
                      <a:pt x="2297980" y="256840"/>
                      <a:pt x="2398634" y="302736"/>
                      <a:pt x="2530822" y="0"/>
                    </a:cubicBezTo>
                    <a:cubicBezTo>
                      <a:pt x="2528705" y="232383"/>
                      <a:pt x="2545639" y="483815"/>
                      <a:pt x="2543522" y="716198"/>
                    </a:cubicBezTo>
                    <a:lnTo>
                      <a:pt x="0" y="706673"/>
                    </a:lnTo>
                    <a:lnTo>
                      <a:pt x="15875" y="28575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/>
              <p:cNvSpPr/>
              <p:nvPr/>
            </p:nvSpPr>
            <p:spPr>
              <a:xfrm>
                <a:off x="7703344" y="5562601"/>
                <a:ext cx="683419" cy="457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직사각형 47"/>
              <p:cNvSpPr/>
              <p:nvPr/>
            </p:nvSpPr>
            <p:spPr>
              <a:xfrm>
                <a:off x="7714883" y="5095875"/>
                <a:ext cx="234635" cy="4881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/>
              <p:cNvSpPr/>
              <p:nvPr/>
            </p:nvSpPr>
            <p:spPr>
              <a:xfrm>
                <a:off x="7714883" y="4099583"/>
                <a:ext cx="234634" cy="8022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직사각형 49"/>
              <p:cNvSpPr/>
              <p:nvPr/>
            </p:nvSpPr>
            <p:spPr>
              <a:xfrm>
                <a:off x="7927736" y="4109107"/>
                <a:ext cx="485220" cy="4302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8725645" y="4109107"/>
                <a:ext cx="2522755" cy="484205"/>
              </a:xfrm>
              <a:custGeom>
                <a:avLst/>
                <a:gdLst>
                  <a:gd name="connsiteX0" fmla="*/ 0 w 2513230"/>
                  <a:gd name="connsiteY0" fmla="*/ 0 h 430230"/>
                  <a:gd name="connsiteX1" fmla="*/ 2513230 w 2513230"/>
                  <a:gd name="connsiteY1" fmla="*/ 0 h 430230"/>
                  <a:gd name="connsiteX2" fmla="*/ 2513230 w 2513230"/>
                  <a:gd name="connsiteY2" fmla="*/ 430230 h 430230"/>
                  <a:gd name="connsiteX3" fmla="*/ 0 w 2513230"/>
                  <a:gd name="connsiteY3" fmla="*/ 430230 h 430230"/>
                  <a:gd name="connsiteX4" fmla="*/ 0 w 2513230"/>
                  <a:gd name="connsiteY4" fmla="*/ 0 h 430230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0522"/>
                  <a:gd name="connsiteX1" fmla="*/ 2513230 w 2513230"/>
                  <a:gd name="connsiteY1" fmla="*/ 0 h 460522"/>
                  <a:gd name="connsiteX2" fmla="*/ 2513230 w 2513230"/>
                  <a:gd name="connsiteY2" fmla="*/ 430230 h 460522"/>
                  <a:gd name="connsiteX3" fmla="*/ 1259730 w 2513230"/>
                  <a:gd name="connsiteY3" fmla="*/ 450193 h 460522"/>
                  <a:gd name="connsiteX4" fmla="*/ 1148605 w 2513230"/>
                  <a:gd name="connsiteY4" fmla="*/ 450193 h 460522"/>
                  <a:gd name="connsiteX5" fmla="*/ 0 w 2513230"/>
                  <a:gd name="connsiteY5" fmla="*/ 430230 h 460522"/>
                  <a:gd name="connsiteX6" fmla="*/ 0 w 2513230"/>
                  <a:gd name="connsiteY6" fmla="*/ 0 h 460522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56916"/>
                  <a:gd name="connsiteX1" fmla="*/ 2513230 w 2513230"/>
                  <a:gd name="connsiteY1" fmla="*/ 0 h 456916"/>
                  <a:gd name="connsiteX2" fmla="*/ 2513230 w 2513230"/>
                  <a:gd name="connsiteY2" fmla="*/ 430230 h 456916"/>
                  <a:gd name="connsiteX3" fmla="*/ 1742330 w 2513230"/>
                  <a:gd name="connsiteY3" fmla="*/ 402568 h 456916"/>
                  <a:gd name="connsiteX4" fmla="*/ 1259730 w 2513230"/>
                  <a:gd name="connsiteY4" fmla="*/ 450193 h 456916"/>
                  <a:gd name="connsiteX5" fmla="*/ 1148605 w 2513230"/>
                  <a:gd name="connsiteY5" fmla="*/ 450193 h 456916"/>
                  <a:gd name="connsiteX6" fmla="*/ 0 w 2513230"/>
                  <a:gd name="connsiteY6" fmla="*/ 430230 h 456916"/>
                  <a:gd name="connsiteX7" fmla="*/ 0 w 2513230"/>
                  <a:gd name="connsiteY7" fmla="*/ 0 h 456916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764555 w 2513230"/>
                  <a:gd name="connsiteY3" fmla="*/ 253343 h 451834"/>
                  <a:gd name="connsiteX4" fmla="*/ 1259730 w 2513230"/>
                  <a:gd name="connsiteY4" fmla="*/ 450193 h 451834"/>
                  <a:gd name="connsiteX5" fmla="*/ 1148605 w 2513230"/>
                  <a:gd name="connsiteY5" fmla="*/ 450193 h 451834"/>
                  <a:gd name="connsiteX6" fmla="*/ 0 w 2513230"/>
                  <a:gd name="connsiteY6" fmla="*/ 430230 h 451834"/>
                  <a:gd name="connsiteX7" fmla="*/ 0 w 2513230"/>
                  <a:gd name="connsiteY7" fmla="*/ 0 h 451834"/>
                  <a:gd name="connsiteX0" fmla="*/ 0 w 2513230"/>
                  <a:gd name="connsiteY0" fmla="*/ 0 h 454918"/>
                  <a:gd name="connsiteX1" fmla="*/ 2513230 w 2513230"/>
                  <a:gd name="connsiteY1" fmla="*/ 0 h 454918"/>
                  <a:gd name="connsiteX2" fmla="*/ 2513230 w 2513230"/>
                  <a:gd name="connsiteY2" fmla="*/ 430230 h 454918"/>
                  <a:gd name="connsiteX3" fmla="*/ 1462930 w 2513230"/>
                  <a:gd name="connsiteY3" fmla="*/ 389868 h 454918"/>
                  <a:gd name="connsiteX4" fmla="*/ 1259730 w 2513230"/>
                  <a:gd name="connsiteY4" fmla="*/ 450193 h 454918"/>
                  <a:gd name="connsiteX5" fmla="*/ 1148605 w 2513230"/>
                  <a:gd name="connsiteY5" fmla="*/ 450193 h 454918"/>
                  <a:gd name="connsiteX6" fmla="*/ 0 w 2513230"/>
                  <a:gd name="connsiteY6" fmla="*/ 430230 h 454918"/>
                  <a:gd name="connsiteX7" fmla="*/ 0 w 2513230"/>
                  <a:gd name="connsiteY7" fmla="*/ 0 h 454918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6480"/>
                  <a:gd name="connsiteX1" fmla="*/ 2513230 w 2513230"/>
                  <a:gd name="connsiteY1" fmla="*/ 0 h 456480"/>
                  <a:gd name="connsiteX2" fmla="*/ 2513230 w 2513230"/>
                  <a:gd name="connsiteY2" fmla="*/ 430230 h 456480"/>
                  <a:gd name="connsiteX3" fmla="*/ 1472455 w 2513230"/>
                  <a:gd name="connsiteY3" fmla="*/ 377168 h 456480"/>
                  <a:gd name="connsiteX4" fmla="*/ 1326405 w 2513230"/>
                  <a:gd name="connsiteY4" fmla="*/ 380343 h 456480"/>
                  <a:gd name="connsiteX5" fmla="*/ 1259730 w 2513230"/>
                  <a:gd name="connsiteY5" fmla="*/ 450193 h 456480"/>
                  <a:gd name="connsiteX6" fmla="*/ 1148605 w 2513230"/>
                  <a:gd name="connsiteY6" fmla="*/ 450193 h 456480"/>
                  <a:gd name="connsiteX7" fmla="*/ 0 w 2513230"/>
                  <a:gd name="connsiteY7" fmla="*/ 430230 h 456480"/>
                  <a:gd name="connsiteX8" fmla="*/ 0 w 2513230"/>
                  <a:gd name="connsiteY8" fmla="*/ 0 h 456480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2755" h="484205">
                    <a:moveTo>
                      <a:pt x="0" y="0"/>
                    </a:moveTo>
                    <a:lnTo>
                      <a:pt x="2513230" y="0"/>
                    </a:lnTo>
                    <a:lnTo>
                      <a:pt x="2522755" y="484205"/>
                    </a:lnTo>
                    <a:cubicBezTo>
                      <a:pt x="2422318" y="339633"/>
                      <a:pt x="1887747" y="364316"/>
                      <a:pt x="1472455" y="377168"/>
                    </a:cubicBezTo>
                    <a:cubicBezTo>
                      <a:pt x="1466209" y="331812"/>
                      <a:pt x="1342809" y="317372"/>
                      <a:pt x="1326405" y="380343"/>
                    </a:cubicBezTo>
                    <a:cubicBezTo>
                      <a:pt x="1290951" y="392514"/>
                      <a:pt x="1271372" y="398335"/>
                      <a:pt x="1259730" y="450193"/>
                    </a:cubicBezTo>
                    <a:cubicBezTo>
                      <a:pt x="1213268" y="453520"/>
                      <a:pt x="1428410" y="450874"/>
                      <a:pt x="1148605" y="450193"/>
                    </a:cubicBezTo>
                    <a:cubicBezTo>
                      <a:pt x="1134037" y="421314"/>
                      <a:pt x="1068668" y="430534"/>
                      <a:pt x="0" y="4302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1" name="그룹 1040"/>
            <p:cNvGrpSpPr/>
            <p:nvPr/>
          </p:nvGrpSpPr>
          <p:grpSpPr>
            <a:xfrm>
              <a:off x="8044351" y="4088572"/>
              <a:ext cx="487115" cy="1081012"/>
              <a:chOff x="7326657" y="4482881"/>
              <a:chExt cx="900001" cy="1997294"/>
            </a:xfrm>
          </p:grpSpPr>
          <p:pic>
            <p:nvPicPr>
              <p:cNvPr id="1038" name="Picture 4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948" t="59684" r="18977" b="13905"/>
              <a:stretch/>
            </p:blipFill>
            <p:spPr bwMode="auto">
              <a:xfrm rot="5400000">
                <a:off x="6803876" y="5061906"/>
                <a:ext cx="1952843" cy="8444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39" name="직사각형 1038"/>
              <p:cNvSpPr/>
              <p:nvPr/>
            </p:nvSpPr>
            <p:spPr>
              <a:xfrm>
                <a:off x="7900276" y="5653881"/>
                <a:ext cx="326382" cy="826294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6382" h="826294">
                    <a:moveTo>
                      <a:pt x="211931" y="147637"/>
                    </a:moveTo>
                    <a:cubicBezTo>
                      <a:pt x="248681" y="133086"/>
                      <a:pt x="259237" y="130439"/>
                      <a:pt x="250743" y="1587"/>
                    </a:cubicBezTo>
                    <a:lnTo>
                      <a:pt x="316857" y="0"/>
                    </a:lnTo>
                    <a:lnTo>
                      <a:pt x="326382" y="826294"/>
                    </a:lnTo>
                    <a:lnTo>
                      <a:pt x="0" y="816769"/>
                    </a:lnTo>
                    <a:cubicBezTo>
                      <a:pt x="87406" y="793221"/>
                      <a:pt x="158272" y="759618"/>
                      <a:pt x="191212" y="685006"/>
                    </a:cubicBezTo>
                    <a:cubicBezTo>
                      <a:pt x="209866" y="581819"/>
                      <a:pt x="201706" y="443177"/>
                      <a:pt x="211931" y="14763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1038"/>
              <p:cNvSpPr/>
              <p:nvPr/>
            </p:nvSpPr>
            <p:spPr>
              <a:xfrm flipV="1">
                <a:off x="7819648" y="4482881"/>
                <a:ext cx="395438" cy="873919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424013"/>
                  <a:gd name="connsiteY0" fmla="*/ 204787 h 883444"/>
                  <a:gd name="connsiteX1" fmla="*/ 250743 w 424013"/>
                  <a:gd name="connsiteY1" fmla="*/ 5873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211931 w 424013"/>
                  <a:gd name="connsiteY0" fmla="*/ 20478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340518 w 424013"/>
                  <a:gd name="connsiteY0" fmla="*/ 22383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40518 w 424013"/>
                  <a:gd name="connsiteY6" fmla="*/ 223837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86462 w 424013"/>
                  <a:gd name="connsiteY5" fmla="*/ 76120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98369 w 424013"/>
                  <a:gd name="connsiteY5" fmla="*/ 732631 h 883444"/>
                  <a:gd name="connsiteX6" fmla="*/ 323849 w 424013"/>
                  <a:gd name="connsiteY6" fmla="*/ 123824 h 883444"/>
                  <a:gd name="connsiteX0" fmla="*/ 330993 w 431157"/>
                  <a:gd name="connsiteY0" fmla="*/ 123824 h 883444"/>
                  <a:gd name="connsiteX1" fmla="*/ 357899 w 431157"/>
                  <a:gd name="connsiteY1" fmla="*/ 1587 h 883444"/>
                  <a:gd name="connsiteX2" fmla="*/ 431157 w 431157"/>
                  <a:gd name="connsiteY2" fmla="*/ 0 h 883444"/>
                  <a:gd name="connsiteX3" fmla="*/ 333526 w 431157"/>
                  <a:gd name="connsiteY3" fmla="*/ 883444 h 883444"/>
                  <a:gd name="connsiteX4" fmla="*/ 0 w 431157"/>
                  <a:gd name="connsiteY4" fmla="*/ 862012 h 883444"/>
                  <a:gd name="connsiteX5" fmla="*/ 305513 w 431157"/>
                  <a:gd name="connsiteY5" fmla="*/ 732631 h 883444"/>
                  <a:gd name="connsiteX6" fmla="*/ 330993 w 431157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8300"/>
                  <a:gd name="connsiteY0" fmla="*/ 123824 h 873919"/>
                  <a:gd name="connsiteX1" fmla="*/ 362661 w 438300"/>
                  <a:gd name="connsiteY1" fmla="*/ 1587 h 873919"/>
                  <a:gd name="connsiteX2" fmla="*/ 435919 w 438300"/>
                  <a:gd name="connsiteY2" fmla="*/ 0 h 873919"/>
                  <a:gd name="connsiteX3" fmla="*/ 438300 w 438300"/>
                  <a:gd name="connsiteY3" fmla="*/ 873919 h 873919"/>
                  <a:gd name="connsiteX4" fmla="*/ 0 w 438300"/>
                  <a:gd name="connsiteY4" fmla="*/ 871537 h 873919"/>
                  <a:gd name="connsiteX5" fmla="*/ 317419 w 438300"/>
                  <a:gd name="connsiteY5" fmla="*/ 732631 h 873919"/>
                  <a:gd name="connsiteX6" fmla="*/ 335755 w 438300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438" h="873919">
                    <a:moveTo>
                      <a:pt x="292893" y="123824"/>
                    </a:moveTo>
                    <a:cubicBezTo>
                      <a:pt x="329643" y="109273"/>
                      <a:pt x="328293" y="130439"/>
                      <a:pt x="319799" y="1587"/>
                    </a:cubicBezTo>
                    <a:lnTo>
                      <a:pt x="393057" y="0"/>
                    </a:lnTo>
                    <a:cubicBezTo>
                      <a:pt x="393851" y="291306"/>
                      <a:pt x="394644" y="582613"/>
                      <a:pt x="395438" y="873919"/>
                    </a:cubicBezTo>
                    <a:lnTo>
                      <a:pt x="0" y="854868"/>
                    </a:lnTo>
                    <a:cubicBezTo>
                      <a:pt x="199324" y="814651"/>
                      <a:pt x="220186" y="800099"/>
                      <a:pt x="267413" y="732631"/>
                    </a:cubicBezTo>
                    <a:cubicBezTo>
                      <a:pt x="302736" y="631825"/>
                      <a:pt x="282668" y="419364"/>
                      <a:pt x="292893" y="1238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0" name="직사각형 1039"/>
              <p:cNvSpPr/>
              <p:nvPr/>
            </p:nvSpPr>
            <p:spPr>
              <a:xfrm>
                <a:off x="7326657" y="6288879"/>
                <a:ext cx="221906" cy="177007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906" h="177007">
                    <a:moveTo>
                      <a:pt x="26193" y="0"/>
                    </a:moveTo>
                    <a:cubicBezTo>
                      <a:pt x="47775" y="150283"/>
                      <a:pt x="109836" y="150549"/>
                      <a:pt x="221906" y="177007"/>
                    </a:cubicBezTo>
                    <a:lnTo>
                      <a:pt x="0" y="174626"/>
                    </a:lnTo>
                    <a:lnTo>
                      <a:pt x="2619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1039"/>
              <p:cNvSpPr/>
              <p:nvPr/>
            </p:nvSpPr>
            <p:spPr>
              <a:xfrm flipV="1">
                <a:off x="7345708" y="4489059"/>
                <a:ext cx="290962" cy="210345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  <a:gd name="connsiteX0" fmla="*/ 7143 w 202856"/>
                  <a:gd name="connsiteY0" fmla="*/ 0 h 210345"/>
                  <a:gd name="connsiteX1" fmla="*/ 202856 w 202856"/>
                  <a:gd name="connsiteY1" fmla="*/ 177007 h 210345"/>
                  <a:gd name="connsiteX2" fmla="*/ 0 w 202856"/>
                  <a:gd name="connsiteY2" fmla="*/ 210345 h 210345"/>
                  <a:gd name="connsiteX3" fmla="*/ 7143 w 202856"/>
                  <a:gd name="connsiteY3" fmla="*/ 0 h 210345"/>
                  <a:gd name="connsiteX0" fmla="*/ 7143 w 269531"/>
                  <a:gd name="connsiteY0" fmla="*/ 0 h 210345"/>
                  <a:gd name="connsiteX1" fmla="*/ 269531 w 269531"/>
                  <a:gd name="connsiteY1" fmla="*/ 196057 h 210345"/>
                  <a:gd name="connsiteX2" fmla="*/ 0 w 269531"/>
                  <a:gd name="connsiteY2" fmla="*/ 210345 h 210345"/>
                  <a:gd name="connsiteX3" fmla="*/ 7143 w 269531"/>
                  <a:gd name="connsiteY3" fmla="*/ 0 h 210345"/>
                  <a:gd name="connsiteX0" fmla="*/ 7143 w 290962"/>
                  <a:gd name="connsiteY0" fmla="*/ 0 h 210345"/>
                  <a:gd name="connsiteX1" fmla="*/ 290962 w 290962"/>
                  <a:gd name="connsiteY1" fmla="*/ 196057 h 210345"/>
                  <a:gd name="connsiteX2" fmla="*/ 0 w 290962"/>
                  <a:gd name="connsiteY2" fmla="*/ 210345 h 210345"/>
                  <a:gd name="connsiteX3" fmla="*/ 7143 w 290962"/>
                  <a:gd name="connsiteY3" fmla="*/ 0 h 21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0962" h="210345">
                    <a:moveTo>
                      <a:pt x="7143" y="0"/>
                    </a:moveTo>
                    <a:cubicBezTo>
                      <a:pt x="28725" y="150283"/>
                      <a:pt x="178892" y="169599"/>
                      <a:pt x="290962" y="196057"/>
                    </a:cubicBezTo>
                    <a:lnTo>
                      <a:pt x="0" y="210345"/>
                    </a:lnTo>
                    <a:lnTo>
                      <a:pt x="714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5" name="그룹 84"/>
            <p:cNvGrpSpPr/>
            <p:nvPr/>
          </p:nvGrpSpPr>
          <p:grpSpPr>
            <a:xfrm rot="16200000">
              <a:off x="8322885" y="5279034"/>
              <a:ext cx="1133207" cy="612137"/>
              <a:chOff x="7703344" y="4099583"/>
              <a:chExt cx="3554765" cy="1920218"/>
            </a:xfrm>
          </p:grpSpPr>
          <p:pic>
            <p:nvPicPr>
              <p:cNvPr id="86" name="Picture 2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76" t="14834" r="45177" b="59923"/>
              <a:stretch/>
            </p:blipFill>
            <p:spPr bwMode="auto">
              <a:xfrm>
                <a:off x="7721234" y="4109107"/>
                <a:ext cx="3517641" cy="18754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7" name="직사각형 44"/>
              <p:cNvSpPr/>
              <p:nvPr/>
            </p:nvSpPr>
            <p:spPr>
              <a:xfrm>
                <a:off x="8714404" y="5287413"/>
                <a:ext cx="2543705" cy="716198"/>
              </a:xfrm>
              <a:custGeom>
                <a:avLst/>
                <a:gdLst>
                  <a:gd name="connsiteX0" fmla="*/ 0 w 2505422"/>
                  <a:gd name="connsiteY0" fmla="*/ 0 h 395523"/>
                  <a:gd name="connsiteX1" fmla="*/ 2505422 w 2505422"/>
                  <a:gd name="connsiteY1" fmla="*/ 0 h 395523"/>
                  <a:gd name="connsiteX2" fmla="*/ 2505422 w 2505422"/>
                  <a:gd name="connsiteY2" fmla="*/ 395523 h 395523"/>
                  <a:gd name="connsiteX3" fmla="*/ 0 w 2505422"/>
                  <a:gd name="connsiteY3" fmla="*/ 395523 h 395523"/>
                  <a:gd name="connsiteX4" fmla="*/ 0 w 2505422"/>
                  <a:gd name="connsiteY4" fmla="*/ 0 h 395523"/>
                  <a:gd name="connsiteX0" fmla="*/ 19050 w 2524472"/>
                  <a:gd name="connsiteY0" fmla="*/ 0 h 405048"/>
                  <a:gd name="connsiteX1" fmla="*/ 2524472 w 2524472"/>
                  <a:gd name="connsiteY1" fmla="*/ 0 h 405048"/>
                  <a:gd name="connsiteX2" fmla="*/ 2524472 w 2524472"/>
                  <a:gd name="connsiteY2" fmla="*/ 395523 h 405048"/>
                  <a:gd name="connsiteX3" fmla="*/ 0 w 2524472"/>
                  <a:gd name="connsiteY3" fmla="*/ 405048 h 405048"/>
                  <a:gd name="connsiteX4" fmla="*/ 19050 w 2524472"/>
                  <a:gd name="connsiteY4" fmla="*/ 0 h 405048"/>
                  <a:gd name="connsiteX0" fmla="*/ 15875 w 2524472"/>
                  <a:gd name="connsiteY0" fmla="*/ 0 h 420923"/>
                  <a:gd name="connsiteX1" fmla="*/ 2524472 w 2524472"/>
                  <a:gd name="connsiteY1" fmla="*/ 15875 h 420923"/>
                  <a:gd name="connsiteX2" fmla="*/ 2524472 w 2524472"/>
                  <a:gd name="connsiteY2" fmla="*/ 411398 h 420923"/>
                  <a:gd name="connsiteX3" fmla="*/ 0 w 2524472"/>
                  <a:gd name="connsiteY3" fmla="*/ 420923 h 420923"/>
                  <a:gd name="connsiteX4" fmla="*/ 15875 w 2524472"/>
                  <a:gd name="connsiteY4" fmla="*/ 0 h 420923"/>
                  <a:gd name="connsiteX0" fmla="*/ 15875 w 2524472"/>
                  <a:gd name="connsiteY0" fmla="*/ 0 h 420923"/>
                  <a:gd name="connsiteX1" fmla="*/ 953471 w 2524472"/>
                  <a:gd name="connsiteY1" fmla="*/ 5313 h 420923"/>
                  <a:gd name="connsiteX2" fmla="*/ 2524472 w 2524472"/>
                  <a:gd name="connsiteY2" fmla="*/ 15875 h 420923"/>
                  <a:gd name="connsiteX3" fmla="*/ 2524472 w 2524472"/>
                  <a:gd name="connsiteY3" fmla="*/ 411398 h 420923"/>
                  <a:gd name="connsiteX4" fmla="*/ 0 w 2524472"/>
                  <a:gd name="connsiteY4" fmla="*/ 420923 h 420923"/>
                  <a:gd name="connsiteX5" fmla="*/ 15875 w 2524472"/>
                  <a:gd name="connsiteY5" fmla="*/ 0 h 420923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22221 h 443144"/>
                  <a:gd name="connsiteX1" fmla="*/ 261321 w 2524472"/>
                  <a:gd name="connsiteY1" fmla="*/ 30709 h 443144"/>
                  <a:gd name="connsiteX2" fmla="*/ 537546 w 2524472"/>
                  <a:gd name="connsiteY2" fmla="*/ 18009 h 443144"/>
                  <a:gd name="connsiteX3" fmla="*/ 1315421 w 2524472"/>
                  <a:gd name="connsiteY3" fmla="*/ 14834 h 443144"/>
                  <a:gd name="connsiteX4" fmla="*/ 2524472 w 2524472"/>
                  <a:gd name="connsiteY4" fmla="*/ 38096 h 443144"/>
                  <a:gd name="connsiteX5" fmla="*/ 2524472 w 2524472"/>
                  <a:gd name="connsiteY5" fmla="*/ 433619 h 443144"/>
                  <a:gd name="connsiteX6" fmla="*/ 0 w 2524472"/>
                  <a:gd name="connsiteY6" fmla="*/ 443144 h 443144"/>
                  <a:gd name="connsiteX7" fmla="*/ 15875 w 2524472"/>
                  <a:gd name="connsiteY7" fmla="*/ 22221 h 443144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30822"/>
                  <a:gd name="connsiteY0" fmla="*/ 295785 h 716708"/>
                  <a:gd name="connsiteX1" fmla="*/ 261321 w 2530822"/>
                  <a:gd name="connsiteY1" fmla="*/ 304273 h 716708"/>
                  <a:gd name="connsiteX2" fmla="*/ 537546 w 2530822"/>
                  <a:gd name="connsiteY2" fmla="*/ 291573 h 716708"/>
                  <a:gd name="connsiteX3" fmla="*/ 1315421 w 2530822"/>
                  <a:gd name="connsiteY3" fmla="*/ 288398 h 716708"/>
                  <a:gd name="connsiteX4" fmla="*/ 1547196 w 2530822"/>
                  <a:gd name="connsiteY4" fmla="*/ 272523 h 716708"/>
                  <a:gd name="connsiteX5" fmla="*/ 2530822 w 2530822"/>
                  <a:gd name="connsiteY5" fmla="*/ 10035 h 716708"/>
                  <a:gd name="connsiteX6" fmla="*/ 2524472 w 2530822"/>
                  <a:gd name="connsiteY6" fmla="*/ 707183 h 716708"/>
                  <a:gd name="connsiteX7" fmla="*/ 0 w 2530822"/>
                  <a:gd name="connsiteY7" fmla="*/ 716708 h 716708"/>
                  <a:gd name="connsiteX8" fmla="*/ 15875 w 2530822"/>
                  <a:gd name="connsiteY8" fmla="*/ 295785 h 716708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43705"/>
                  <a:gd name="connsiteY0" fmla="*/ 285750 h 716198"/>
                  <a:gd name="connsiteX1" fmla="*/ 261321 w 2543705"/>
                  <a:gd name="connsiteY1" fmla="*/ 294238 h 716198"/>
                  <a:gd name="connsiteX2" fmla="*/ 537546 w 2543705"/>
                  <a:gd name="connsiteY2" fmla="*/ 281538 h 716198"/>
                  <a:gd name="connsiteX3" fmla="*/ 1315421 w 2543705"/>
                  <a:gd name="connsiteY3" fmla="*/ 278363 h 716198"/>
                  <a:gd name="connsiteX4" fmla="*/ 1547196 w 2543705"/>
                  <a:gd name="connsiteY4" fmla="*/ 262488 h 716198"/>
                  <a:gd name="connsiteX5" fmla="*/ 2530822 w 2543705"/>
                  <a:gd name="connsiteY5" fmla="*/ 0 h 716198"/>
                  <a:gd name="connsiteX6" fmla="*/ 2543522 w 2543705"/>
                  <a:gd name="connsiteY6" fmla="*/ 716198 h 716198"/>
                  <a:gd name="connsiteX7" fmla="*/ 0 w 2543705"/>
                  <a:gd name="connsiteY7" fmla="*/ 706673 h 716198"/>
                  <a:gd name="connsiteX8" fmla="*/ 15875 w 2543705"/>
                  <a:gd name="connsiteY8" fmla="*/ 285750 h 71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43705" h="716198">
                    <a:moveTo>
                      <a:pt x="15875" y="285750"/>
                    </a:moveTo>
                    <a:lnTo>
                      <a:pt x="261321" y="294238"/>
                    </a:lnTo>
                    <a:cubicBezTo>
                      <a:pt x="257249" y="356507"/>
                      <a:pt x="547175" y="342219"/>
                      <a:pt x="537546" y="281538"/>
                    </a:cubicBezTo>
                    <a:cubicBezTo>
                      <a:pt x="776729" y="277305"/>
                      <a:pt x="984267" y="275015"/>
                      <a:pt x="1315421" y="278363"/>
                    </a:cubicBezTo>
                    <a:cubicBezTo>
                      <a:pt x="1323888" y="316992"/>
                      <a:pt x="1482213" y="334811"/>
                      <a:pt x="1547196" y="262488"/>
                    </a:cubicBezTo>
                    <a:cubicBezTo>
                      <a:pt x="2297980" y="256840"/>
                      <a:pt x="2398634" y="302736"/>
                      <a:pt x="2530822" y="0"/>
                    </a:cubicBezTo>
                    <a:cubicBezTo>
                      <a:pt x="2528705" y="232383"/>
                      <a:pt x="2545639" y="483815"/>
                      <a:pt x="2543522" y="716198"/>
                    </a:cubicBezTo>
                    <a:lnTo>
                      <a:pt x="0" y="706673"/>
                    </a:lnTo>
                    <a:lnTo>
                      <a:pt x="15875" y="28575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직사각형 87"/>
              <p:cNvSpPr/>
              <p:nvPr/>
            </p:nvSpPr>
            <p:spPr>
              <a:xfrm>
                <a:off x="7703344" y="5562601"/>
                <a:ext cx="683419" cy="457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직사각형 88"/>
              <p:cNvSpPr/>
              <p:nvPr/>
            </p:nvSpPr>
            <p:spPr>
              <a:xfrm>
                <a:off x="7714883" y="5095875"/>
                <a:ext cx="234635" cy="4881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7714883" y="4099583"/>
                <a:ext cx="234634" cy="8022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7927736" y="4109107"/>
                <a:ext cx="485220" cy="4302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직사각형 50"/>
              <p:cNvSpPr/>
              <p:nvPr/>
            </p:nvSpPr>
            <p:spPr>
              <a:xfrm>
                <a:off x="8725645" y="4109107"/>
                <a:ext cx="2522755" cy="484205"/>
              </a:xfrm>
              <a:custGeom>
                <a:avLst/>
                <a:gdLst>
                  <a:gd name="connsiteX0" fmla="*/ 0 w 2513230"/>
                  <a:gd name="connsiteY0" fmla="*/ 0 h 430230"/>
                  <a:gd name="connsiteX1" fmla="*/ 2513230 w 2513230"/>
                  <a:gd name="connsiteY1" fmla="*/ 0 h 430230"/>
                  <a:gd name="connsiteX2" fmla="*/ 2513230 w 2513230"/>
                  <a:gd name="connsiteY2" fmla="*/ 430230 h 430230"/>
                  <a:gd name="connsiteX3" fmla="*/ 0 w 2513230"/>
                  <a:gd name="connsiteY3" fmla="*/ 430230 h 430230"/>
                  <a:gd name="connsiteX4" fmla="*/ 0 w 2513230"/>
                  <a:gd name="connsiteY4" fmla="*/ 0 h 430230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0522"/>
                  <a:gd name="connsiteX1" fmla="*/ 2513230 w 2513230"/>
                  <a:gd name="connsiteY1" fmla="*/ 0 h 460522"/>
                  <a:gd name="connsiteX2" fmla="*/ 2513230 w 2513230"/>
                  <a:gd name="connsiteY2" fmla="*/ 430230 h 460522"/>
                  <a:gd name="connsiteX3" fmla="*/ 1259730 w 2513230"/>
                  <a:gd name="connsiteY3" fmla="*/ 450193 h 460522"/>
                  <a:gd name="connsiteX4" fmla="*/ 1148605 w 2513230"/>
                  <a:gd name="connsiteY4" fmla="*/ 450193 h 460522"/>
                  <a:gd name="connsiteX5" fmla="*/ 0 w 2513230"/>
                  <a:gd name="connsiteY5" fmla="*/ 430230 h 460522"/>
                  <a:gd name="connsiteX6" fmla="*/ 0 w 2513230"/>
                  <a:gd name="connsiteY6" fmla="*/ 0 h 460522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56916"/>
                  <a:gd name="connsiteX1" fmla="*/ 2513230 w 2513230"/>
                  <a:gd name="connsiteY1" fmla="*/ 0 h 456916"/>
                  <a:gd name="connsiteX2" fmla="*/ 2513230 w 2513230"/>
                  <a:gd name="connsiteY2" fmla="*/ 430230 h 456916"/>
                  <a:gd name="connsiteX3" fmla="*/ 1742330 w 2513230"/>
                  <a:gd name="connsiteY3" fmla="*/ 402568 h 456916"/>
                  <a:gd name="connsiteX4" fmla="*/ 1259730 w 2513230"/>
                  <a:gd name="connsiteY4" fmla="*/ 450193 h 456916"/>
                  <a:gd name="connsiteX5" fmla="*/ 1148605 w 2513230"/>
                  <a:gd name="connsiteY5" fmla="*/ 450193 h 456916"/>
                  <a:gd name="connsiteX6" fmla="*/ 0 w 2513230"/>
                  <a:gd name="connsiteY6" fmla="*/ 430230 h 456916"/>
                  <a:gd name="connsiteX7" fmla="*/ 0 w 2513230"/>
                  <a:gd name="connsiteY7" fmla="*/ 0 h 456916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764555 w 2513230"/>
                  <a:gd name="connsiteY3" fmla="*/ 253343 h 451834"/>
                  <a:gd name="connsiteX4" fmla="*/ 1259730 w 2513230"/>
                  <a:gd name="connsiteY4" fmla="*/ 450193 h 451834"/>
                  <a:gd name="connsiteX5" fmla="*/ 1148605 w 2513230"/>
                  <a:gd name="connsiteY5" fmla="*/ 450193 h 451834"/>
                  <a:gd name="connsiteX6" fmla="*/ 0 w 2513230"/>
                  <a:gd name="connsiteY6" fmla="*/ 430230 h 451834"/>
                  <a:gd name="connsiteX7" fmla="*/ 0 w 2513230"/>
                  <a:gd name="connsiteY7" fmla="*/ 0 h 451834"/>
                  <a:gd name="connsiteX0" fmla="*/ 0 w 2513230"/>
                  <a:gd name="connsiteY0" fmla="*/ 0 h 454918"/>
                  <a:gd name="connsiteX1" fmla="*/ 2513230 w 2513230"/>
                  <a:gd name="connsiteY1" fmla="*/ 0 h 454918"/>
                  <a:gd name="connsiteX2" fmla="*/ 2513230 w 2513230"/>
                  <a:gd name="connsiteY2" fmla="*/ 430230 h 454918"/>
                  <a:gd name="connsiteX3" fmla="*/ 1462930 w 2513230"/>
                  <a:gd name="connsiteY3" fmla="*/ 389868 h 454918"/>
                  <a:gd name="connsiteX4" fmla="*/ 1259730 w 2513230"/>
                  <a:gd name="connsiteY4" fmla="*/ 450193 h 454918"/>
                  <a:gd name="connsiteX5" fmla="*/ 1148605 w 2513230"/>
                  <a:gd name="connsiteY5" fmla="*/ 450193 h 454918"/>
                  <a:gd name="connsiteX6" fmla="*/ 0 w 2513230"/>
                  <a:gd name="connsiteY6" fmla="*/ 430230 h 454918"/>
                  <a:gd name="connsiteX7" fmla="*/ 0 w 2513230"/>
                  <a:gd name="connsiteY7" fmla="*/ 0 h 454918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6480"/>
                  <a:gd name="connsiteX1" fmla="*/ 2513230 w 2513230"/>
                  <a:gd name="connsiteY1" fmla="*/ 0 h 456480"/>
                  <a:gd name="connsiteX2" fmla="*/ 2513230 w 2513230"/>
                  <a:gd name="connsiteY2" fmla="*/ 430230 h 456480"/>
                  <a:gd name="connsiteX3" fmla="*/ 1472455 w 2513230"/>
                  <a:gd name="connsiteY3" fmla="*/ 377168 h 456480"/>
                  <a:gd name="connsiteX4" fmla="*/ 1326405 w 2513230"/>
                  <a:gd name="connsiteY4" fmla="*/ 380343 h 456480"/>
                  <a:gd name="connsiteX5" fmla="*/ 1259730 w 2513230"/>
                  <a:gd name="connsiteY5" fmla="*/ 450193 h 456480"/>
                  <a:gd name="connsiteX6" fmla="*/ 1148605 w 2513230"/>
                  <a:gd name="connsiteY6" fmla="*/ 450193 h 456480"/>
                  <a:gd name="connsiteX7" fmla="*/ 0 w 2513230"/>
                  <a:gd name="connsiteY7" fmla="*/ 430230 h 456480"/>
                  <a:gd name="connsiteX8" fmla="*/ 0 w 2513230"/>
                  <a:gd name="connsiteY8" fmla="*/ 0 h 456480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2755" h="484205">
                    <a:moveTo>
                      <a:pt x="0" y="0"/>
                    </a:moveTo>
                    <a:lnTo>
                      <a:pt x="2513230" y="0"/>
                    </a:lnTo>
                    <a:lnTo>
                      <a:pt x="2522755" y="484205"/>
                    </a:lnTo>
                    <a:cubicBezTo>
                      <a:pt x="2422318" y="339633"/>
                      <a:pt x="1887747" y="364316"/>
                      <a:pt x="1472455" y="377168"/>
                    </a:cubicBezTo>
                    <a:cubicBezTo>
                      <a:pt x="1466209" y="331812"/>
                      <a:pt x="1342809" y="317372"/>
                      <a:pt x="1326405" y="380343"/>
                    </a:cubicBezTo>
                    <a:cubicBezTo>
                      <a:pt x="1290951" y="392514"/>
                      <a:pt x="1271372" y="398335"/>
                      <a:pt x="1259730" y="450193"/>
                    </a:cubicBezTo>
                    <a:cubicBezTo>
                      <a:pt x="1213268" y="453520"/>
                      <a:pt x="1428410" y="450874"/>
                      <a:pt x="1148605" y="450193"/>
                    </a:cubicBezTo>
                    <a:cubicBezTo>
                      <a:pt x="1134037" y="421314"/>
                      <a:pt x="1068668" y="430534"/>
                      <a:pt x="0" y="4302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3" name="그룹 92"/>
            <p:cNvGrpSpPr/>
            <p:nvPr/>
          </p:nvGrpSpPr>
          <p:grpSpPr>
            <a:xfrm>
              <a:off x="8050710" y="5314051"/>
              <a:ext cx="487115" cy="1081012"/>
              <a:chOff x="7326657" y="4482881"/>
              <a:chExt cx="900001" cy="1997294"/>
            </a:xfrm>
          </p:grpSpPr>
          <p:pic>
            <p:nvPicPr>
              <p:cNvPr id="94" name="Picture 4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948" t="59684" r="18977" b="13905"/>
              <a:stretch/>
            </p:blipFill>
            <p:spPr bwMode="auto">
              <a:xfrm rot="5400000">
                <a:off x="6803876" y="5061906"/>
                <a:ext cx="1952843" cy="8444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5" name="직사각형 1038"/>
              <p:cNvSpPr/>
              <p:nvPr/>
            </p:nvSpPr>
            <p:spPr>
              <a:xfrm>
                <a:off x="7900276" y="5653881"/>
                <a:ext cx="326382" cy="826294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6382" h="826294">
                    <a:moveTo>
                      <a:pt x="211931" y="147637"/>
                    </a:moveTo>
                    <a:cubicBezTo>
                      <a:pt x="248681" y="133086"/>
                      <a:pt x="259237" y="130439"/>
                      <a:pt x="250743" y="1587"/>
                    </a:cubicBezTo>
                    <a:lnTo>
                      <a:pt x="316857" y="0"/>
                    </a:lnTo>
                    <a:lnTo>
                      <a:pt x="326382" y="826294"/>
                    </a:lnTo>
                    <a:lnTo>
                      <a:pt x="0" y="816769"/>
                    </a:lnTo>
                    <a:cubicBezTo>
                      <a:pt x="87406" y="793221"/>
                      <a:pt x="158272" y="759618"/>
                      <a:pt x="191212" y="685006"/>
                    </a:cubicBezTo>
                    <a:cubicBezTo>
                      <a:pt x="209866" y="581819"/>
                      <a:pt x="201706" y="443177"/>
                      <a:pt x="211931" y="14763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직사각형 1038"/>
              <p:cNvSpPr/>
              <p:nvPr/>
            </p:nvSpPr>
            <p:spPr>
              <a:xfrm flipV="1">
                <a:off x="7819648" y="4482881"/>
                <a:ext cx="395438" cy="873919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424013"/>
                  <a:gd name="connsiteY0" fmla="*/ 204787 h 883444"/>
                  <a:gd name="connsiteX1" fmla="*/ 250743 w 424013"/>
                  <a:gd name="connsiteY1" fmla="*/ 5873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211931 w 424013"/>
                  <a:gd name="connsiteY0" fmla="*/ 20478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340518 w 424013"/>
                  <a:gd name="connsiteY0" fmla="*/ 22383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40518 w 424013"/>
                  <a:gd name="connsiteY6" fmla="*/ 223837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86462 w 424013"/>
                  <a:gd name="connsiteY5" fmla="*/ 76120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98369 w 424013"/>
                  <a:gd name="connsiteY5" fmla="*/ 732631 h 883444"/>
                  <a:gd name="connsiteX6" fmla="*/ 323849 w 424013"/>
                  <a:gd name="connsiteY6" fmla="*/ 123824 h 883444"/>
                  <a:gd name="connsiteX0" fmla="*/ 330993 w 431157"/>
                  <a:gd name="connsiteY0" fmla="*/ 123824 h 883444"/>
                  <a:gd name="connsiteX1" fmla="*/ 357899 w 431157"/>
                  <a:gd name="connsiteY1" fmla="*/ 1587 h 883444"/>
                  <a:gd name="connsiteX2" fmla="*/ 431157 w 431157"/>
                  <a:gd name="connsiteY2" fmla="*/ 0 h 883444"/>
                  <a:gd name="connsiteX3" fmla="*/ 333526 w 431157"/>
                  <a:gd name="connsiteY3" fmla="*/ 883444 h 883444"/>
                  <a:gd name="connsiteX4" fmla="*/ 0 w 431157"/>
                  <a:gd name="connsiteY4" fmla="*/ 862012 h 883444"/>
                  <a:gd name="connsiteX5" fmla="*/ 305513 w 431157"/>
                  <a:gd name="connsiteY5" fmla="*/ 732631 h 883444"/>
                  <a:gd name="connsiteX6" fmla="*/ 330993 w 431157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8300"/>
                  <a:gd name="connsiteY0" fmla="*/ 123824 h 873919"/>
                  <a:gd name="connsiteX1" fmla="*/ 362661 w 438300"/>
                  <a:gd name="connsiteY1" fmla="*/ 1587 h 873919"/>
                  <a:gd name="connsiteX2" fmla="*/ 435919 w 438300"/>
                  <a:gd name="connsiteY2" fmla="*/ 0 h 873919"/>
                  <a:gd name="connsiteX3" fmla="*/ 438300 w 438300"/>
                  <a:gd name="connsiteY3" fmla="*/ 873919 h 873919"/>
                  <a:gd name="connsiteX4" fmla="*/ 0 w 438300"/>
                  <a:gd name="connsiteY4" fmla="*/ 871537 h 873919"/>
                  <a:gd name="connsiteX5" fmla="*/ 317419 w 438300"/>
                  <a:gd name="connsiteY5" fmla="*/ 732631 h 873919"/>
                  <a:gd name="connsiteX6" fmla="*/ 335755 w 438300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438" h="873919">
                    <a:moveTo>
                      <a:pt x="292893" y="123824"/>
                    </a:moveTo>
                    <a:cubicBezTo>
                      <a:pt x="329643" y="109273"/>
                      <a:pt x="328293" y="130439"/>
                      <a:pt x="319799" y="1587"/>
                    </a:cubicBezTo>
                    <a:lnTo>
                      <a:pt x="393057" y="0"/>
                    </a:lnTo>
                    <a:cubicBezTo>
                      <a:pt x="393851" y="291306"/>
                      <a:pt x="394644" y="582613"/>
                      <a:pt x="395438" y="873919"/>
                    </a:cubicBezTo>
                    <a:lnTo>
                      <a:pt x="0" y="854868"/>
                    </a:lnTo>
                    <a:cubicBezTo>
                      <a:pt x="199324" y="814651"/>
                      <a:pt x="220186" y="800099"/>
                      <a:pt x="267413" y="732631"/>
                    </a:cubicBezTo>
                    <a:cubicBezTo>
                      <a:pt x="302736" y="631825"/>
                      <a:pt x="282668" y="419364"/>
                      <a:pt x="292893" y="1238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사각형 1039"/>
              <p:cNvSpPr/>
              <p:nvPr/>
            </p:nvSpPr>
            <p:spPr>
              <a:xfrm>
                <a:off x="7326657" y="6288879"/>
                <a:ext cx="221906" cy="177007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906" h="177007">
                    <a:moveTo>
                      <a:pt x="26193" y="0"/>
                    </a:moveTo>
                    <a:cubicBezTo>
                      <a:pt x="47775" y="150283"/>
                      <a:pt x="109836" y="150549"/>
                      <a:pt x="221906" y="177007"/>
                    </a:cubicBezTo>
                    <a:lnTo>
                      <a:pt x="0" y="174626"/>
                    </a:lnTo>
                    <a:lnTo>
                      <a:pt x="2619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8" name="직사각형 1039"/>
              <p:cNvSpPr/>
              <p:nvPr/>
            </p:nvSpPr>
            <p:spPr>
              <a:xfrm flipV="1">
                <a:off x="7345708" y="4489059"/>
                <a:ext cx="290962" cy="210345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  <a:gd name="connsiteX0" fmla="*/ 7143 w 202856"/>
                  <a:gd name="connsiteY0" fmla="*/ 0 h 210345"/>
                  <a:gd name="connsiteX1" fmla="*/ 202856 w 202856"/>
                  <a:gd name="connsiteY1" fmla="*/ 177007 h 210345"/>
                  <a:gd name="connsiteX2" fmla="*/ 0 w 202856"/>
                  <a:gd name="connsiteY2" fmla="*/ 210345 h 210345"/>
                  <a:gd name="connsiteX3" fmla="*/ 7143 w 202856"/>
                  <a:gd name="connsiteY3" fmla="*/ 0 h 210345"/>
                  <a:gd name="connsiteX0" fmla="*/ 7143 w 269531"/>
                  <a:gd name="connsiteY0" fmla="*/ 0 h 210345"/>
                  <a:gd name="connsiteX1" fmla="*/ 269531 w 269531"/>
                  <a:gd name="connsiteY1" fmla="*/ 196057 h 210345"/>
                  <a:gd name="connsiteX2" fmla="*/ 0 w 269531"/>
                  <a:gd name="connsiteY2" fmla="*/ 210345 h 210345"/>
                  <a:gd name="connsiteX3" fmla="*/ 7143 w 269531"/>
                  <a:gd name="connsiteY3" fmla="*/ 0 h 210345"/>
                  <a:gd name="connsiteX0" fmla="*/ 7143 w 290962"/>
                  <a:gd name="connsiteY0" fmla="*/ 0 h 210345"/>
                  <a:gd name="connsiteX1" fmla="*/ 290962 w 290962"/>
                  <a:gd name="connsiteY1" fmla="*/ 196057 h 210345"/>
                  <a:gd name="connsiteX2" fmla="*/ 0 w 290962"/>
                  <a:gd name="connsiteY2" fmla="*/ 210345 h 210345"/>
                  <a:gd name="connsiteX3" fmla="*/ 7143 w 290962"/>
                  <a:gd name="connsiteY3" fmla="*/ 0 h 21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0962" h="210345">
                    <a:moveTo>
                      <a:pt x="7143" y="0"/>
                    </a:moveTo>
                    <a:cubicBezTo>
                      <a:pt x="28725" y="150283"/>
                      <a:pt x="178892" y="169599"/>
                      <a:pt x="290962" y="196057"/>
                    </a:cubicBezTo>
                    <a:lnTo>
                      <a:pt x="0" y="210345"/>
                    </a:lnTo>
                    <a:lnTo>
                      <a:pt x="714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0" name="그룹 99"/>
          <p:cNvGrpSpPr/>
          <p:nvPr/>
        </p:nvGrpSpPr>
        <p:grpSpPr>
          <a:xfrm flipH="1">
            <a:off x="9813079" y="3658317"/>
            <a:ext cx="1151206" cy="2602043"/>
            <a:chOff x="8044351" y="3793020"/>
            <a:chExt cx="1151206" cy="2602043"/>
          </a:xfrm>
        </p:grpSpPr>
        <p:grpSp>
          <p:nvGrpSpPr>
            <p:cNvPr id="101" name="그룹 100"/>
            <p:cNvGrpSpPr/>
            <p:nvPr/>
          </p:nvGrpSpPr>
          <p:grpSpPr>
            <a:xfrm rot="16200000">
              <a:off x="8316526" y="4053555"/>
              <a:ext cx="1133207" cy="612137"/>
              <a:chOff x="7703344" y="4099583"/>
              <a:chExt cx="3554765" cy="1920218"/>
            </a:xfrm>
          </p:grpSpPr>
          <p:pic>
            <p:nvPicPr>
              <p:cNvPr id="122" name="Picture 2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76" t="14834" r="45177" b="59923"/>
              <a:stretch/>
            </p:blipFill>
            <p:spPr bwMode="auto">
              <a:xfrm>
                <a:off x="7721234" y="4109107"/>
                <a:ext cx="3517641" cy="18754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3" name="직사각형 44"/>
              <p:cNvSpPr/>
              <p:nvPr/>
            </p:nvSpPr>
            <p:spPr>
              <a:xfrm>
                <a:off x="8714404" y="5287413"/>
                <a:ext cx="2543705" cy="716198"/>
              </a:xfrm>
              <a:custGeom>
                <a:avLst/>
                <a:gdLst>
                  <a:gd name="connsiteX0" fmla="*/ 0 w 2505422"/>
                  <a:gd name="connsiteY0" fmla="*/ 0 h 395523"/>
                  <a:gd name="connsiteX1" fmla="*/ 2505422 w 2505422"/>
                  <a:gd name="connsiteY1" fmla="*/ 0 h 395523"/>
                  <a:gd name="connsiteX2" fmla="*/ 2505422 w 2505422"/>
                  <a:gd name="connsiteY2" fmla="*/ 395523 h 395523"/>
                  <a:gd name="connsiteX3" fmla="*/ 0 w 2505422"/>
                  <a:gd name="connsiteY3" fmla="*/ 395523 h 395523"/>
                  <a:gd name="connsiteX4" fmla="*/ 0 w 2505422"/>
                  <a:gd name="connsiteY4" fmla="*/ 0 h 395523"/>
                  <a:gd name="connsiteX0" fmla="*/ 19050 w 2524472"/>
                  <a:gd name="connsiteY0" fmla="*/ 0 h 405048"/>
                  <a:gd name="connsiteX1" fmla="*/ 2524472 w 2524472"/>
                  <a:gd name="connsiteY1" fmla="*/ 0 h 405048"/>
                  <a:gd name="connsiteX2" fmla="*/ 2524472 w 2524472"/>
                  <a:gd name="connsiteY2" fmla="*/ 395523 h 405048"/>
                  <a:gd name="connsiteX3" fmla="*/ 0 w 2524472"/>
                  <a:gd name="connsiteY3" fmla="*/ 405048 h 405048"/>
                  <a:gd name="connsiteX4" fmla="*/ 19050 w 2524472"/>
                  <a:gd name="connsiteY4" fmla="*/ 0 h 405048"/>
                  <a:gd name="connsiteX0" fmla="*/ 15875 w 2524472"/>
                  <a:gd name="connsiteY0" fmla="*/ 0 h 420923"/>
                  <a:gd name="connsiteX1" fmla="*/ 2524472 w 2524472"/>
                  <a:gd name="connsiteY1" fmla="*/ 15875 h 420923"/>
                  <a:gd name="connsiteX2" fmla="*/ 2524472 w 2524472"/>
                  <a:gd name="connsiteY2" fmla="*/ 411398 h 420923"/>
                  <a:gd name="connsiteX3" fmla="*/ 0 w 2524472"/>
                  <a:gd name="connsiteY3" fmla="*/ 420923 h 420923"/>
                  <a:gd name="connsiteX4" fmla="*/ 15875 w 2524472"/>
                  <a:gd name="connsiteY4" fmla="*/ 0 h 420923"/>
                  <a:gd name="connsiteX0" fmla="*/ 15875 w 2524472"/>
                  <a:gd name="connsiteY0" fmla="*/ 0 h 420923"/>
                  <a:gd name="connsiteX1" fmla="*/ 953471 w 2524472"/>
                  <a:gd name="connsiteY1" fmla="*/ 5313 h 420923"/>
                  <a:gd name="connsiteX2" fmla="*/ 2524472 w 2524472"/>
                  <a:gd name="connsiteY2" fmla="*/ 15875 h 420923"/>
                  <a:gd name="connsiteX3" fmla="*/ 2524472 w 2524472"/>
                  <a:gd name="connsiteY3" fmla="*/ 411398 h 420923"/>
                  <a:gd name="connsiteX4" fmla="*/ 0 w 2524472"/>
                  <a:gd name="connsiteY4" fmla="*/ 420923 h 420923"/>
                  <a:gd name="connsiteX5" fmla="*/ 15875 w 2524472"/>
                  <a:gd name="connsiteY5" fmla="*/ 0 h 420923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22221 h 443144"/>
                  <a:gd name="connsiteX1" fmla="*/ 261321 w 2524472"/>
                  <a:gd name="connsiteY1" fmla="*/ 30709 h 443144"/>
                  <a:gd name="connsiteX2" fmla="*/ 537546 w 2524472"/>
                  <a:gd name="connsiteY2" fmla="*/ 18009 h 443144"/>
                  <a:gd name="connsiteX3" fmla="*/ 1315421 w 2524472"/>
                  <a:gd name="connsiteY3" fmla="*/ 14834 h 443144"/>
                  <a:gd name="connsiteX4" fmla="*/ 2524472 w 2524472"/>
                  <a:gd name="connsiteY4" fmla="*/ 38096 h 443144"/>
                  <a:gd name="connsiteX5" fmla="*/ 2524472 w 2524472"/>
                  <a:gd name="connsiteY5" fmla="*/ 433619 h 443144"/>
                  <a:gd name="connsiteX6" fmla="*/ 0 w 2524472"/>
                  <a:gd name="connsiteY6" fmla="*/ 443144 h 443144"/>
                  <a:gd name="connsiteX7" fmla="*/ 15875 w 2524472"/>
                  <a:gd name="connsiteY7" fmla="*/ 22221 h 443144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30822"/>
                  <a:gd name="connsiteY0" fmla="*/ 295785 h 716708"/>
                  <a:gd name="connsiteX1" fmla="*/ 261321 w 2530822"/>
                  <a:gd name="connsiteY1" fmla="*/ 304273 h 716708"/>
                  <a:gd name="connsiteX2" fmla="*/ 537546 w 2530822"/>
                  <a:gd name="connsiteY2" fmla="*/ 291573 h 716708"/>
                  <a:gd name="connsiteX3" fmla="*/ 1315421 w 2530822"/>
                  <a:gd name="connsiteY3" fmla="*/ 288398 h 716708"/>
                  <a:gd name="connsiteX4" fmla="*/ 1547196 w 2530822"/>
                  <a:gd name="connsiteY4" fmla="*/ 272523 h 716708"/>
                  <a:gd name="connsiteX5" fmla="*/ 2530822 w 2530822"/>
                  <a:gd name="connsiteY5" fmla="*/ 10035 h 716708"/>
                  <a:gd name="connsiteX6" fmla="*/ 2524472 w 2530822"/>
                  <a:gd name="connsiteY6" fmla="*/ 707183 h 716708"/>
                  <a:gd name="connsiteX7" fmla="*/ 0 w 2530822"/>
                  <a:gd name="connsiteY7" fmla="*/ 716708 h 716708"/>
                  <a:gd name="connsiteX8" fmla="*/ 15875 w 2530822"/>
                  <a:gd name="connsiteY8" fmla="*/ 295785 h 716708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43705"/>
                  <a:gd name="connsiteY0" fmla="*/ 285750 h 716198"/>
                  <a:gd name="connsiteX1" fmla="*/ 261321 w 2543705"/>
                  <a:gd name="connsiteY1" fmla="*/ 294238 h 716198"/>
                  <a:gd name="connsiteX2" fmla="*/ 537546 w 2543705"/>
                  <a:gd name="connsiteY2" fmla="*/ 281538 h 716198"/>
                  <a:gd name="connsiteX3" fmla="*/ 1315421 w 2543705"/>
                  <a:gd name="connsiteY3" fmla="*/ 278363 h 716198"/>
                  <a:gd name="connsiteX4" fmla="*/ 1547196 w 2543705"/>
                  <a:gd name="connsiteY4" fmla="*/ 262488 h 716198"/>
                  <a:gd name="connsiteX5" fmla="*/ 2530822 w 2543705"/>
                  <a:gd name="connsiteY5" fmla="*/ 0 h 716198"/>
                  <a:gd name="connsiteX6" fmla="*/ 2543522 w 2543705"/>
                  <a:gd name="connsiteY6" fmla="*/ 716198 h 716198"/>
                  <a:gd name="connsiteX7" fmla="*/ 0 w 2543705"/>
                  <a:gd name="connsiteY7" fmla="*/ 706673 h 716198"/>
                  <a:gd name="connsiteX8" fmla="*/ 15875 w 2543705"/>
                  <a:gd name="connsiteY8" fmla="*/ 285750 h 71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43705" h="716198">
                    <a:moveTo>
                      <a:pt x="15875" y="285750"/>
                    </a:moveTo>
                    <a:lnTo>
                      <a:pt x="261321" y="294238"/>
                    </a:lnTo>
                    <a:cubicBezTo>
                      <a:pt x="257249" y="356507"/>
                      <a:pt x="547175" y="342219"/>
                      <a:pt x="537546" y="281538"/>
                    </a:cubicBezTo>
                    <a:cubicBezTo>
                      <a:pt x="776729" y="277305"/>
                      <a:pt x="984267" y="275015"/>
                      <a:pt x="1315421" y="278363"/>
                    </a:cubicBezTo>
                    <a:cubicBezTo>
                      <a:pt x="1323888" y="316992"/>
                      <a:pt x="1482213" y="334811"/>
                      <a:pt x="1547196" y="262488"/>
                    </a:cubicBezTo>
                    <a:cubicBezTo>
                      <a:pt x="2297980" y="256840"/>
                      <a:pt x="2398634" y="302736"/>
                      <a:pt x="2530822" y="0"/>
                    </a:cubicBezTo>
                    <a:cubicBezTo>
                      <a:pt x="2528705" y="232383"/>
                      <a:pt x="2545639" y="483815"/>
                      <a:pt x="2543522" y="716198"/>
                    </a:cubicBezTo>
                    <a:lnTo>
                      <a:pt x="0" y="706673"/>
                    </a:lnTo>
                    <a:lnTo>
                      <a:pt x="15875" y="28575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직사각형 123"/>
              <p:cNvSpPr/>
              <p:nvPr/>
            </p:nvSpPr>
            <p:spPr>
              <a:xfrm>
                <a:off x="7703344" y="5562601"/>
                <a:ext cx="683419" cy="457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5" name="직사각형 124"/>
              <p:cNvSpPr/>
              <p:nvPr/>
            </p:nvSpPr>
            <p:spPr>
              <a:xfrm>
                <a:off x="7714883" y="5095875"/>
                <a:ext cx="234635" cy="4881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직사각형 125"/>
              <p:cNvSpPr/>
              <p:nvPr/>
            </p:nvSpPr>
            <p:spPr>
              <a:xfrm>
                <a:off x="7714883" y="4099583"/>
                <a:ext cx="234634" cy="8022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직사각형 126"/>
              <p:cNvSpPr/>
              <p:nvPr/>
            </p:nvSpPr>
            <p:spPr>
              <a:xfrm>
                <a:off x="7927736" y="4109107"/>
                <a:ext cx="485220" cy="4302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8" name="직사각형 50"/>
              <p:cNvSpPr/>
              <p:nvPr/>
            </p:nvSpPr>
            <p:spPr>
              <a:xfrm>
                <a:off x="8725645" y="4109107"/>
                <a:ext cx="2522755" cy="484205"/>
              </a:xfrm>
              <a:custGeom>
                <a:avLst/>
                <a:gdLst>
                  <a:gd name="connsiteX0" fmla="*/ 0 w 2513230"/>
                  <a:gd name="connsiteY0" fmla="*/ 0 h 430230"/>
                  <a:gd name="connsiteX1" fmla="*/ 2513230 w 2513230"/>
                  <a:gd name="connsiteY1" fmla="*/ 0 h 430230"/>
                  <a:gd name="connsiteX2" fmla="*/ 2513230 w 2513230"/>
                  <a:gd name="connsiteY2" fmla="*/ 430230 h 430230"/>
                  <a:gd name="connsiteX3" fmla="*/ 0 w 2513230"/>
                  <a:gd name="connsiteY3" fmla="*/ 430230 h 430230"/>
                  <a:gd name="connsiteX4" fmla="*/ 0 w 2513230"/>
                  <a:gd name="connsiteY4" fmla="*/ 0 h 430230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0522"/>
                  <a:gd name="connsiteX1" fmla="*/ 2513230 w 2513230"/>
                  <a:gd name="connsiteY1" fmla="*/ 0 h 460522"/>
                  <a:gd name="connsiteX2" fmla="*/ 2513230 w 2513230"/>
                  <a:gd name="connsiteY2" fmla="*/ 430230 h 460522"/>
                  <a:gd name="connsiteX3" fmla="*/ 1259730 w 2513230"/>
                  <a:gd name="connsiteY3" fmla="*/ 450193 h 460522"/>
                  <a:gd name="connsiteX4" fmla="*/ 1148605 w 2513230"/>
                  <a:gd name="connsiteY4" fmla="*/ 450193 h 460522"/>
                  <a:gd name="connsiteX5" fmla="*/ 0 w 2513230"/>
                  <a:gd name="connsiteY5" fmla="*/ 430230 h 460522"/>
                  <a:gd name="connsiteX6" fmla="*/ 0 w 2513230"/>
                  <a:gd name="connsiteY6" fmla="*/ 0 h 460522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56916"/>
                  <a:gd name="connsiteX1" fmla="*/ 2513230 w 2513230"/>
                  <a:gd name="connsiteY1" fmla="*/ 0 h 456916"/>
                  <a:gd name="connsiteX2" fmla="*/ 2513230 w 2513230"/>
                  <a:gd name="connsiteY2" fmla="*/ 430230 h 456916"/>
                  <a:gd name="connsiteX3" fmla="*/ 1742330 w 2513230"/>
                  <a:gd name="connsiteY3" fmla="*/ 402568 h 456916"/>
                  <a:gd name="connsiteX4" fmla="*/ 1259730 w 2513230"/>
                  <a:gd name="connsiteY4" fmla="*/ 450193 h 456916"/>
                  <a:gd name="connsiteX5" fmla="*/ 1148605 w 2513230"/>
                  <a:gd name="connsiteY5" fmla="*/ 450193 h 456916"/>
                  <a:gd name="connsiteX6" fmla="*/ 0 w 2513230"/>
                  <a:gd name="connsiteY6" fmla="*/ 430230 h 456916"/>
                  <a:gd name="connsiteX7" fmla="*/ 0 w 2513230"/>
                  <a:gd name="connsiteY7" fmla="*/ 0 h 456916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764555 w 2513230"/>
                  <a:gd name="connsiteY3" fmla="*/ 253343 h 451834"/>
                  <a:gd name="connsiteX4" fmla="*/ 1259730 w 2513230"/>
                  <a:gd name="connsiteY4" fmla="*/ 450193 h 451834"/>
                  <a:gd name="connsiteX5" fmla="*/ 1148605 w 2513230"/>
                  <a:gd name="connsiteY5" fmla="*/ 450193 h 451834"/>
                  <a:gd name="connsiteX6" fmla="*/ 0 w 2513230"/>
                  <a:gd name="connsiteY6" fmla="*/ 430230 h 451834"/>
                  <a:gd name="connsiteX7" fmla="*/ 0 w 2513230"/>
                  <a:gd name="connsiteY7" fmla="*/ 0 h 451834"/>
                  <a:gd name="connsiteX0" fmla="*/ 0 w 2513230"/>
                  <a:gd name="connsiteY0" fmla="*/ 0 h 454918"/>
                  <a:gd name="connsiteX1" fmla="*/ 2513230 w 2513230"/>
                  <a:gd name="connsiteY1" fmla="*/ 0 h 454918"/>
                  <a:gd name="connsiteX2" fmla="*/ 2513230 w 2513230"/>
                  <a:gd name="connsiteY2" fmla="*/ 430230 h 454918"/>
                  <a:gd name="connsiteX3" fmla="*/ 1462930 w 2513230"/>
                  <a:gd name="connsiteY3" fmla="*/ 389868 h 454918"/>
                  <a:gd name="connsiteX4" fmla="*/ 1259730 w 2513230"/>
                  <a:gd name="connsiteY4" fmla="*/ 450193 h 454918"/>
                  <a:gd name="connsiteX5" fmla="*/ 1148605 w 2513230"/>
                  <a:gd name="connsiteY5" fmla="*/ 450193 h 454918"/>
                  <a:gd name="connsiteX6" fmla="*/ 0 w 2513230"/>
                  <a:gd name="connsiteY6" fmla="*/ 430230 h 454918"/>
                  <a:gd name="connsiteX7" fmla="*/ 0 w 2513230"/>
                  <a:gd name="connsiteY7" fmla="*/ 0 h 454918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6480"/>
                  <a:gd name="connsiteX1" fmla="*/ 2513230 w 2513230"/>
                  <a:gd name="connsiteY1" fmla="*/ 0 h 456480"/>
                  <a:gd name="connsiteX2" fmla="*/ 2513230 w 2513230"/>
                  <a:gd name="connsiteY2" fmla="*/ 430230 h 456480"/>
                  <a:gd name="connsiteX3" fmla="*/ 1472455 w 2513230"/>
                  <a:gd name="connsiteY3" fmla="*/ 377168 h 456480"/>
                  <a:gd name="connsiteX4" fmla="*/ 1326405 w 2513230"/>
                  <a:gd name="connsiteY4" fmla="*/ 380343 h 456480"/>
                  <a:gd name="connsiteX5" fmla="*/ 1259730 w 2513230"/>
                  <a:gd name="connsiteY5" fmla="*/ 450193 h 456480"/>
                  <a:gd name="connsiteX6" fmla="*/ 1148605 w 2513230"/>
                  <a:gd name="connsiteY6" fmla="*/ 450193 h 456480"/>
                  <a:gd name="connsiteX7" fmla="*/ 0 w 2513230"/>
                  <a:gd name="connsiteY7" fmla="*/ 430230 h 456480"/>
                  <a:gd name="connsiteX8" fmla="*/ 0 w 2513230"/>
                  <a:gd name="connsiteY8" fmla="*/ 0 h 456480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2755" h="484205">
                    <a:moveTo>
                      <a:pt x="0" y="0"/>
                    </a:moveTo>
                    <a:lnTo>
                      <a:pt x="2513230" y="0"/>
                    </a:lnTo>
                    <a:lnTo>
                      <a:pt x="2522755" y="484205"/>
                    </a:lnTo>
                    <a:cubicBezTo>
                      <a:pt x="2422318" y="339633"/>
                      <a:pt x="1887747" y="364316"/>
                      <a:pt x="1472455" y="377168"/>
                    </a:cubicBezTo>
                    <a:cubicBezTo>
                      <a:pt x="1466209" y="331812"/>
                      <a:pt x="1342809" y="317372"/>
                      <a:pt x="1326405" y="380343"/>
                    </a:cubicBezTo>
                    <a:cubicBezTo>
                      <a:pt x="1290951" y="392514"/>
                      <a:pt x="1271372" y="398335"/>
                      <a:pt x="1259730" y="450193"/>
                    </a:cubicBezTo>
                    <a:cubicBezTo>
                      <a:pt x="1213268" y="453520"/>
                      <a:pt x="1428410" y="450874"/>
                      <a:pt x="1148605" y="450193"/>
                    </a:cubicBezTo>
                    <a:cubicBezTo>
                      <a:pt x="1134037" y="421314"/>
                      <a:pt x="1068668" y="430534"/>
                      <a:pt x="0" y="4302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044351" y="4088572"/>
              <a:ext cx="487115" cy="1081012"/>
              <a:chOff x="7326657" y="4482881"/>
              <a:chExt cx="900001" cy="1997294"/>
            </a:xfrm>
          </p:grpSpPr>
          <p:pic>
            <p:nvPicPr>
              <p:cNvPr id="117" name="Picture 4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948" t="59684" r="18977" b="13905"/>
              <a:stretch/>
            </p:blipFill>
            <p:spPr bwMode="auto">
              <a:xfrm rot="5400000">
                <a:off x="6803876" y="5061906"/>
                <a:ext cx="1952843" cy="8444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8" name="직사각형 1038"/>
              <p:cNvSpPr/>
              <p:nvPr/>
            </p:nvSpPr>
            <p:spPr>
              <a:xfrm>
                <a:off x="7900276" y="5653881"/>
                <a:ext cx="326382" cy="826294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6382" h="826294">
                    <a:moveTo>
                      <a:pt x="211931" y="147637"/>
                    </a:moveTo>
                    <a:cubicBezTo>
                      <a:pt x="248681" y="133086"/>
                      <a:pt x="259237" y="130439"/>
                      <a:pt x="250743" y="1587"/>
                    </a:cubicBezTo>
                    <a:lnTo>
                      <a:pt x="316857" y="0"/>
                    </a:lnTo>
                    <a:lnTo>
                      <a:pt x="326382" y="826294"/>
                    </a:lnTo>
                    <a:lnTo>
                      <a:pt x="0" y="816769"/>
                    </a:lnTo>
                    <a:cubicBezTo>
                      <a:pt x="87406" y="793221"/>
                      <a:pt x="158272" y="759618"/>
                      <a:pt x="191212" y="685006"/>
                    </a:cubicBezTo>
                    <a:cubicBezTo>
                      <a:pt x="209866" y="581819"/>
                      <a:pt x="201706" y="443177"/>
                      <a:pt x="211931" y="14763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직사각형 1038"/>
              <p:cNvSpPr/>
              <p:nvPr/>
            </p:nvSpPr>
            <p:spPr>
              <a:xfrm flipV="1">
                <a:off x="7819648" y="4482881"/>
                <a:ext cx="395438" cy="873919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424013"/>
                  <a:gd name="connsiteY0" fmla="*/ 204787 h 883444"/>
                  <a:gd name="connsiteX1" fmla="*/ 250743 w 424013"/>
                  <a:gd name="connsiteY1" fmla="*/ 5873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211931 w 424013"/>
                  <a:gd name="connsiteY0" fmla="*/ 20478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340518 w 424013"/>
                  <a:gd name="connsiteY0" fmla="*/ 22383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40518 w 424013"/>
                  <a:gd name="connsiteY6" fmla="*/ 223837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86462 w 424013"/>
                  <a:gd name="connsiteY5" fmla="*/ 76120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98369 w 424013"/>
                  <a:gd name="connsiteY5" fmla="*/ 732631 h 883444"/>
                  <a:gd name="connsiteX6" fmla="*/ 323849 w 424013"/>
                  <a:gd name="connsiteY6" fmla="*/ 123824 h 883444"/>
                  <a:gd name="connsiteX0" fmla="*/ 330993 w 431157"/>
                  <a:gd name="connsiteY0" fmla="*/ 123824 h 883444"/>
                  <a:gd name="connsiteX1" fmla="*/ 357899 w 431157"/>
                  <a:gd name="connsiteY1" fmla="*/ 1587 h 883444"/>
                  <a:gd name="connsiteX2" fmla="*/ 431157 w 431157"/>
                  <a:gd name="connsiteY2" fmla="*/ 0 h 883444"/>
                  <a:gd name="connsiteX3" fmla="*/ 333526 w 431157"/>
                  <a:gd name="connsiteY3" fmla="*/ 883444 h 883444"/>
                  <a:gd name="connsiteX4" fmla="*/ 0 w 431157"/>
                  <a:gd name="connsiteY4" fmla="*/ 862012 h 883444"/>
                  <a:gd name="connsiteX5" fmla="*/ 305513 w 431157"/>
                  <a:gd name="connsiteY5" fmla="*/ 732631 h 883444"/>
                  <a:gd name="connsiteX6" fmla="*/ 330993 w 431157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8300"/>
                  <a:gd name="connsiteY0" fmla="*/ 123824 h 873919"/>
                  <a:gd name="connsiteX1" fmla="*/ 362661 w 438300"/>
                  <a:gd name="connsiteY1" fmla="*/ 1587 h 873919"/>
                  <a:gd name="connsiteX2" fmla="*/ 435919 w 438300"/>
                  <a:gd name="connsiteY2" fmla="*/ 0 h 873919"/>
                  <a:gd name="connsiteX3" fmla="*/ 438300 w 438300"/>
                  <a:gd name="connsiteY3" fmla="*/ 873919 h 873919"/>
                  <a:gd name="connsiteX4" fmla="*/ 0 w 438300"/>
                  <a:gd name="connsiteY4" fmla="*/ 871537 h 873919"/>
                  <a:gd name="connsiteX5" fmla="*/ 317419 w 438300"/>
                  <a:gd name="connsiteY5" fmla="*/ 732631 h 873919"/>
                  <a:gd name="connsiteX6" fmla="*/ 335755 w 438300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438" h="873919">
                    <a:moveTo>
                      <a:pt x="292893" y="123824"/>
                    </a:moveTo>
                    <a:cubicBezTo>
                      <a:pt x="329643" y="109273"/>
                      <a:pt x="328293" y="130439"/>
                      <a:pt x="319799" y="1587"/>
                    </a:cubicBezTo>
                    <a:lnTo>
                      <a:pt x="393057" y="0"/>
                    </a:lnTo>
                    <a:cubicBezTo>
                      <a:pt x="393851" y="291306"/>
                      <a:pt x="394644" y="582613"/>
                      <a:pt x="395438" y="873919"/>
                    </a:cubicBezTo>
                    <a:lnTo>
                      <a:pt x="0" y="854868"/>
                    </a:lnTo>
                    <a:cubicBezTo>
                      <a:pt x="199324" y="814651"/>
                      <a:pt x="220186" y="800099"/>
                      <a:pt x="267413" y="732631"/>
                    </a:cubicBezTo>
                    <a:cubicBezTo>
                      <a:pt x="302736" y="631825"/>
                      <a:pt x="282668" y="419364"/>
                      <a:pt x="292893" y="1238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직사각형 1039"/>
              <p:cNvSpPr/>
              <p:nvPr/>
            </p:nvSpPr>
            <p:spPr>
              <a:xfrm>
                <a:off x="7326657" y="6288879"/>
                <a:ext cx="221906" cy="177007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906" h="177007">
                    <a:moveTo>
                      <a:pt x="26193" y="0"/>
                    </a:moveTo>
                    <a:cubicBezTo>
                      <a:pt x="47775" y="150283"/>
                      <a:pt x="109836" y="150549"/>
                      <a:pt x="221906" y="177007"/>
                    </a:cubicBezTo>
                    <a:lnTo>
                      <a:pt x="0" y="174626"/>
                    </a:lnTo>
                    <a:lnTo>
                      <a:pt x="2619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직사각형 1039"/>
              <p:cNvSpPr/>
              <p:nvPr/>
            </p:nvSpPr>
            <p:spPr>
              <a:xfrm flipV="1">
                <a:off x="7345708" y="4489059"/>
                <a:ext cx="290962" cy="210345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  <a:gd name="connsiteX0" fmla="*/ 7143 w 202856"/>
                  <a:gd name="connsiteY0" fmla="*/ 0 h 210345"/>
                  <a:gd name="connsiteX1" fmla="*/ 202856 w 202856"/>
                  <a:gd name="connsiteY1" fmla="*/ 177007 h 210345"/>
                  <a:gd name="connsiteX2" fmla="*/ 0 w 202856"/>
                  <a:gd name="connsiteY2" fmla="*/ 210345 h 210345"/>
                  <a:gd name="connsiteX3" fmla="*/ 7143 w 202856"/>
                  <a:gd name="connsiteY3" fmla="*/ 0 h 210345"/>
                  <a:gd name="connsiteX0" fmla="*/ 7143 w 269531"/>
                  <a:gd name="connsiteY0" fmla="*/ 0 h 210345"/>
                  <a:gd name="connsiteX1" fmla="*/ 269531 w 269531"/>
                  <a:gd name="connsiteY1" fmla="*/ 196057 h 210345"/>
                  <a:gd name="connsiteX2" fmla="*/ 0 w 269531"/>
                  <a:gd name="connsiteY2" fmla="*/ 210345 h 210345"/>
                  <a:gd name="connsiteX3" fmla="*/ 7143 w 269531"/>
                  <a:gd name="connsiteY3" fmla="*/ 0 h 210345"/>
                  <a:gd name="connsiteX0" fmla="*/ 7143 w 290962"/>
                  <a:gd name="connsiteY0" fmla="*/ 0 h 210345"/>
                  <a:gd name="connsiteX1" fmla="*/ 290962 w 290962"/>
                  <a:gd name="connsiteY1" fmla="*/ 196057 h 210345"/>
                  <a:gd name="connsiteX2" fmla="*/ 0 w 290962"/>
                  <a:gd name="connsiteY2" fmla="*/ 210345 h 210345"/>
                  <a:gd name="connsiteX3" fmla="*/ 7143 w 290962"/>
                  <a:gd name="connsiteY3" fmla="*/ 0 h 21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0962" h="210345">
                    <a:moveTo>
                      <a:pt x="7143" y="0"/>
                    </a:moveTo>
                    <a:cubicBezTo>
                      <a:pt x="28725" y="150283"/>
                      <a:pt x="178892" y="169599"/>
                      <a:pt x="290962" y="196057"/>
                    </a:cubicBezTo>
                    <a:lnTo>
                      <a:pt x="0" y="210345"/>
                    </a:lnTo>
                    <a:lnTo>
                      <a:pt x="714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3" name="그룹 102"/>
            <p:cNvGrpSpPr/>
            <p:nvPr/>
          </p:nvGrpSpPr>
          <p:grpSpPr>
            <a:xfrm rot="16200000">
              <a:off x="8322885" y="5279034"/>
              <a:ext cx="1133207" cy="612137"/>
              <a:chOff x="7703344" y="4099583"/>
              <a:chExt cx="3554765" cy="1920218"/>
            </a:xfrm>
          </p:grpSpPr>
          <p:pic>
            <p:nvPicPr>
              <p:cNvPr id="110" name="Picture 2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76" t="14834" r="45177" b="59923"/>
              <a:stretch/>
            </p:blipFill>
            <p:spPr bwMode="auto">
              <a:xfrm>
                <a:off x="7721234" y="4109107"/>
                <a:ext cx="3517641" cy="18754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" name="직사각형 44"/>
              <p:cNvSpPr/>
              <p:nvPr/>
            </p:nvSpPr>
            <p:spPr>
              <a:xfrm>
                <a:off x="8714404" y="5287413"/>
                <a:ext cx="2543705" cy="716198"/>
              </a:xfrm>
              <a:custGeom>
                <a:avLst/>
                <a:gdLst>
                  <a:gd name="connsiteX0" fmla="*/ 0 w 2505422"/>
                  <a:gd name="connsiteY0" fmla="*/ 0 h 395523"/>
                  <a:gd name="connsiteX1" fmla="*/ 2505422 w 2505422"/>
                  <a:gd name="connsiteY1" fmla="*/ 0 h 395523"/>
                  <a:gd name="connsiteX2" fmla="*/ 2505422 w 2505422"/>
                  <a:gd name="connsiteY2" fmla="*/ 395523 h 395523"/>
                  <a:gd name="connsiteX3" fmla="*/ 0 w 2505422"/>
                  <a:gd name="connsiteY3" fmla="*/ 395523 h 395523"/>
                  <a:gd name="connsiteX4" fmla="*/ 0 w 2505422"/>
                  <a:gd name="connsiteY4" fmla="*/ 0 h 395523"/>
                  <a:gd name="connsiteX0" fmla="*/ 19050 w 2524472"/>
                  <a:gd name="connsiteY0" fmla="*/ 0 h 405048"/>
                  <a:gd name="connsiteX1" fmla="*/ 2524472 w 2524472"/>
                  <a:gd name="connsiteY1" fmla="*/ 0 h 405048"/>
                  <a:gd name="connsiteX2" fmla="*/ 2524472 w 2524472"/>
                  <a:gd name="connsiteY2" fmla="*/ 395523 h 405048"/>
                  <a:gd name="connsiteX3" fmla="*/ 0 w 2524472"/>
                  <a:gd name="connsiteY3" fmla="*/ 405048 h 405048"/>
                  <a:gd name="connsiteX4" fmla="*/ 19050 w 2524472"/>
                  <a:gd name="connsiteY4" fmla="*/ 0 h 405048"/>
                  <a:gd name="connsiteX0" fmla="*/ 15875 w 2524472"/>
                  <a:gd name="connsiteY0" fmla="*/ 0 h 420923"/>
                  <a:gd name="connsiteX1" fmla="*/ 2524472 w 2524472"/>
                  <a:gd name="connsiteY1" fmla="*/ 15875 h 420923"/>
                  <a:gd name="connsiteX2" fmla="*/ 2524472 w 2524472"/>
                  <a:gd name="connsiteY2" fmla="*/ 411398 h 420923"/>
                  <a:gd name="connsiteX3" fmla="*/ 0 w 2524472"/>
                  <a:gd name="connsiteY3" fmla="*/ 420923 h 420923"/>
                  <a:gd name="connsiteX4" fmla="*/ 15875 w 2524472"/>
                  <a:gd name="connsiteY4" fmla="*/ 0 h 420923"/>
                  <a:gd name="connsiteX0" fmla="*/ 15875 w 2524472"/>
                  <a:gd name="connsiteY0" fmla="*/ 0 h 420923"/>
                  <a:gd name="connsiteX1" fmla="*/ 953471 w 2524472"/>
                  <a:gd name="connsiteY1" fmla="*/ 5313 h 420923"/>
                  <a:gd name="connsiteX2" fmla="*/ 2524472 w 2524472"/>
                  <a:gd name="connsiteY2" fmla="*/ 15875 h 420923"/>
                  <a:gd name="connsiteX3" fmla="*/ 2524472 w 2524472"/>
                  <a:gd name="connsiteY3" fmla="*/ 411398 h 420923"/>
                  <a:gd name="connsiteX4" fmla="*/ 0 w 2524472"/>
                  <a:gd name="connsiteY4" fmla="*/ 420923 h 420923"/>
                  <a:gd name="connsiteX5" fmla="*/ 15875 w 2524472"/>
                  <a:gd name="connsiteY5" fmla="*/ 0 h 420923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037 h 421960"/>
                  <a:gd name="connsiteX1" fmla="*/ 258146 w 2524472"/>
                  <a:gd name="connsiteY1" fmla="*/ 0 h 421960"/>
                  <a:gd name="connsiteX2" fmla="*/ 2524472 w 2524472"/>
                  <a:gd name="connsiteY2" fmla="*/ 16912 h 421960"/>
                  <a:gd name="connsiteX3" fmla="*/ 2524472 w 2524472"/>
                  <a:gd name="connsiteY3" fmla="*/ 412435 h 421960"/>
                  <a:gd name="connsiteX4" fmla="*/ 0 w 2524472"/>
                  <a:gd name="connsiteY4" fmla="*/ 421960 h 421960"/>
                  <a:gd name="connsiteX5" fmla="*/ 15875 w 2524472"/>
                  <a:gd name="connsiteY5" fmla="*/ 1037 h 421960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58146 w 2524472"/>
                  <a:gd name="connsiteY1" fmla="*/ 16776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17813 h 438736"/>
                  <a:gd name="connsiteX1" fmla="*/ 261321 w 2524472"/>
                  <a:gd name="connsiteY1" fmla="*/ 26301 h 438736"/>
                  <a:gd name="connsiteX2" fmla="*/ 537546 w 2524472"/>
                  <a:gd name="connsiteY2" fmla="*/ 13601 h 438736"/>
                  <a:gd name="connsiteX3" fmla="*/ 2524472 w 2524472"/>
                  <a:gd name="connsiteY3" fmla="*/ 33688 h 438736"/>
                  <a:gd name="connsiteX4" fmla="*/ 2524472 w 2524472"/>
                  <a:gd name="connsiteY4" fmla="*/ 429211 h 438736"/>
                  <a:gd name="connsiteX5" fmla="*/ 0 w 2524472"/>
                  <a:gd name="connsiteY5" fmla="*/ 438736 h 438736"/>
                  <a:gd name="connsiteX6" fmla="*/ 15875 w 2524472"/>
                  <a:gd name="connsiteY6" fmla="*/ 17813 h 438736"/>
                  <a:gd name="connsiteX0" fmla="*/ 15875 w 2524472"/>
                  <a:gd name="connsiteY0" fmla="*/ 22221 h 443144"/>
                  <a:gd name="connsiteX1" fmla="*/ 261321 w 2524472"/>
                  <a:gd name="connsiteY1" fmla="*/ 30709 h 443144"/>
                  <a:gd name="connsiteX2" fmla="*/ 537546 w 2524472"/>
                  <a:gd name="connsiteY2" fmla="*/ 18009 h 443144"/>
                  <a:gd name="connsiteX3" fmla="*/ 1315421 w 2524472"/>
                  <a:gd name="connsiteY3" fmla="*/ 14834 h 443144"/>
                  <a:gd name="connsiteX4" fmla="*/ 2524472 w 2524472"/>
                  <a:gd name="connsiteY4" fmla="*/ 38096 h 443144"/>
                  <a:gd name="connsiteX5" fmla="*/ 2524472 w 2524472"/>
                  <a:gd name="connsiteY5" fmla="*/ 433619 h 443144"/>
                  <a:gd name="connsiteX6" fmla="*/ 0 w 2524472"/>
                  <a:gd name="connsiteY6" fmla="*/ 443144 h 443144"/>
                  <a:gd name="connsiteX7" fmla="*/ 15875 w 2524472"/>
                  <a:gd name="connsiteY7" fmla="*/ 22221 h 443144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24472"/>
                  <a:gd name="connsiteY0" fmla="*/ 29215 h 450138"/>
                  <a:gd name="connsiteX1" fmla="*/ 261321 w 2524472"/>
                  <a:gd name="connsiteY1" fmla="*/ 37703 h 450138"/>
                  <a:gd name="connsiteX2" fmla="*/ 537546 w 2524472"/>
                  <a:gd name="connsiteY2" fmla="*/ 25003 h 450138"/>
                  <a:gd name="connsiteX3" fmla="*/ 1315421 w 2524472"/>
                  <a:gd name="connsiteY3" fmla="*/ 21828 h 450138"/>
                  <a:gd name="connsiteX4" fmla="*/ 1547196 w 2524472"/>
                  <a:gd name="connsiteY4" fmla="*/ 5953 h 450138"/>
                  <a:gd name="connsiteX5" fmla="*/ 2524472 w 2524472"/>
                  <a:gd name="connsiteY5" fmla="*/ 45090 h 450138"/>
                  <a:gd name="connsiteX6" fmla="*/ 2524472 w 2524472"/>
                  <a:gd name="connsiteY6" fmla="*/ 440613 h 450138"/>
                  <a:gd name="connsiteX7" fmla="*/ 0 w 2524472"/>
                  <a:gd name="connsiteY7" fmla="*/ 450138 h 450138"/>
                  <a:gd name="connsiteX8" fmla="*/ 15875 w 2524472"/>
                  <a:gd name="connsiteY8" fmla="*/ 29215 h 450138"/>
                  <a:gd name="connsiteX0" fmla="*/ 15875 w 2530822"/>
                  <a:gd name="connsiteY0" fmla="*/ 295785 h 716708"/>
                  <a:gd name="connsiteX1" fmla="*/ 261321 w 2530822"/>
                  <a:gd name="connsiteY1" fmla="*/ 304273 h 716708"/>
                  <a:gd name="connsiteX2" fmla="*/ 537546 w 2530822"/>
                  <a:gd name="connsiteY2" fmla="*/ 291573 h 716708"/>
                  <a:gd name="connsiteX3" fmla="*/ 1315421 w 2530822"/>
                  <a:gd name="connsiteY3" fmla="*/ 288398 h 716708"/>
                  <a:gd name="connsiteX4" fmla="*/ 1547196 w 2530822"/>
                  <a:gd name="connsiteY4" fmla="*/ 272523 h 716708"/>
                  <a:gd name="connsiteX5" fmla="*/ 2530822 w 2530822"/>
                  <a:gd name="connsiteY5" fmla="*/ 10035 h 716708"/>
                  <a:gd name="connsiteX6" fmla="*/ 2524472 w 2530822"/>
                  <a:gd name="connsiteY6" fmla="*/ 707183 h 716708"/>
                  <a:gd name="connsiteX7" fmla="*/ 0 w 2530822"/>
                  <a:gd name="connsiteY7" fmla="*/ 716708 h 716708"/>
                  <a:gd name="connsiteX8" fmla="*/ 15875 w 2530822"/>
                  <a:gd name="connsiteY8" fmla="*/ 295785 h 716708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30822"/>
                  <a:gd name="connsiteY0" fmla="*/ 285750 h 706673"/>
                  <a:gd name="connsiteX1" fmla="*/ 261321 w 2530822"/>
                  <a:gd name="connsiteY1" fmla="*/ 294238 h 706673"/>
                  <a:gd name="connsiteX2" fmla="*/ 537546 w 2530822"/>
                  <a:gd name="connsiteY2" fmla="*/ 281538 h 706673"/>
                  <a:gd name="connsiteX3" fmla="*/ 1315421 w 2530822"/>
                  <a:gd name="connsiteY3" fmla="*/ 278363 h 706673"/>
                  <a:gd name="connsiteX4" fmla="*/ 1547196 w 2530822"/>
                  <a:gd name="connsiteY4" fmla="*/ 262488 h 706673"/>
                  <a:gd name="connsiteX5" fmla="*/ 2530822 w 2530822"/>
                  <a:gd name="connsiteY5" fmla="*/ 0 h 706673"/>
                  <a:gd name="connsiteX6" fmla="*/ 2524472 w 2530822"/>
                  <a:gd name="connsiteY6" fmla="*/ 697148 h 706673"/>
                  <a:gd name="connsiteX7" fmla="*/ 0 w 2530822"/>
                  <a:gd name="connsiteY7" fmla="*/ 706673 h 706673"/>
                  <a:gd name="connsiteX8" fmla="*/ 15875 w 2530822"/>
                  <a:gd name="connsiteY8" fmla="*/ 285750 h 706673"/>
                  <a:gd name="connsiteX0" fmla="*/ 15875 w 2543705"/>
                  <a:gd name="connsiteY0" fmla="*/ 285750 h 716198"/>
                  <a:gd name="connsiteX1" fmla="*/ 261321 w 2543705"/>
                  <a:gd name="connsiteY1" fmla="*/ 294238 h 716198"/>
                  <a:gd name="connsiteX2" fmla="*/ 537546 w 2543705"/>
                  <a:gd name="connsiteY2" fmla="*/ 281538 h 716198"/>
                  <a:gd name="connsiteX3" fmla="*/ 1315421 w 2543705"/>
                  <a:gd name="connsiteY3" fmla="*/ 278363 h 716198"/>
                  <a:gd name="connsiteX4" fmla="*/ 1547196 w 2543705"/>
                  <a:gd name="connsiteY4" fmla="*/ 262488 h 716198"/>
                  <a:gd name="connsiteX5" fmla="*/ 2530822 w 2543705"/>
                  <a:gd name="connsiteY5" fmla="*/ 0 h 716198"/>
                  <a:gd name="connsiteX6" fmla="*/ 2543522 w 2543705"/>
                  <a:gd name="connsiteY6" fmla="*/ 716198 h 716198"/>
                  <a:gd name="connsiteX7" fmla="*/ 0 w 2543705"/>
                  <a:gd name="connsiteY7" fmla="*/ 706673 h 716198"/>
                  <a:gd name="connsiteX8" fmla="*/ 15875 w 2543705"/>
                  <a:gd name="connsiteY8" fmla="*/ 285750 h 7161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43705" h="716198">
                    <a:moveTo>
                      <a:pt x="15875" y="285750"/>
                    </a:moveTo>
                    <a:lnTo>
                      <a:pt x="261321" y="294238"/>
                    </a:lnTo>
                    <a:cubicBezTo>
                      <a:pt x="257249" y="356507"/>
                      <a:pt x="547175" y="342219"/>
                      <a:pt x="537546" y="281538"/>
                    </a:cubicBezTo>
                    <a:cubicBezTo>
                      <a:pt x="776729" y="277305"/>
                      <a:pt x="984267" y="275015"/>
                      <a:pt x="1315421" y="278363"/>
                    </a:cubicBezTo>
                    <a:cubicBezTo>
                      <a:pt x="1323888" y="316992"/>
                      <a:pt x="1482213" y="334811"/>
                      <a:pt x="1547196" y="262488"/>
                    </a:cubicBezTo>
                    <a:cubicBezTo>
                      <a:pt x="2297980" y="256840"/>
                      <a:pt x="2398634" y="302736"/>
                      <a:pt x="2530822" y="0"/>
                    </a:cubicBezTo>
                    <a:cubicBezTo>
                      <a:pt x="2528705" y="232383"/>
                      <a:pt x="2545639" y="483815"/>
                      <a:pt x="2543522" y="716198"/>
                    </a:cubicBezTo>
                    <a:lnTo>
                      <a:pt x="0" y="706673"/>
                    </a:lnTo>
                    <a:lnTo>
                      <a:pt x="15875" y="28575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직사각형 111"/>
              <p:cNvSpPr/>
              <p:nvPr/>
            </p:nvSpPr>
            <p:spPr>
              <a:xfrm>
                <a:off x="7703344" y="5562601"/>
                <a:ext cx="683419" cy="4572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직사각형 112"/>
              <p:cNvSpPr/>
              <p:nvPr/>
            </p:nvSpPr>
            <p:spPr>
              <a:xfrm>
                <a:off x="7714883" y="5095875"/>
                <a:ext cx="234635" cy="4881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" name="직사각형 113"/>
              <p:cNvSpPr/>
              <p:nvPr/>
            </p:nvSpPr>
            <p:spPr>
              <a:xfrm>
                <a:off x="7714883" y="4099583"/>
                <a:ext cx="234634" cy="80222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5" name="직사각형 114"/>
              <p:cNvSpPr/>
              <p:nvPr/>
            </p:nvSpPr>
            <p:spPr>
              <a:xfrm>
                <a:off x="7927736" y="4109107"/>
                <a:ext cx="485220" cy="43023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직사각형 50"/>
              <p:cNvSpPr/>
              <p:nvPr/>
            </p:nvSpPr>
            <p:spPr>
              <a:xfrm>
                <a:off x="8725645" y="4109107"/>
                <a:ext cx="2522755" cy="484205"/>
              </a:xfrm>
              <a:custGeom>
                <a:avLst/>
                <a:gdLst>
                  <a:gd name="connsiteX0" fmla="*/ 0 w 2513230"/>
                  <a:gd name="connsiteY0" fmla="*/ 0 h 430230"/>
                  <a:gd name="connsiteX1" fmla="*/ 2513230 w 2513230"/>
                  <a:gd name="connsiteY1" fmla="*/ 0 h 430230"/>
                  <a:gd name="connsiteX2" fmla="*/ 2513230 w 2513230"/>
                  <a:gd name="connsiteY2" fmla="*/ 430230 h 430230"/>
                  <a:gd name="connsiteX3" fmla="*/ 0 w 2513230"/>
                  <a:gd name="connsiteY3" fmla="*/ 430230 h 430230"/>
                  <a:gd name="connsiteX4" fmla="*/ 0 w 2513230"/>
                  <a:gd name="connsiteY4" fmla="*/ 0 h 430230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50212"/>
                  <a:gd name="connsiteX1" fmla="*/ 2513230 w 2513230"/>
                  <a:gd name="connsiteY1" fmla="*/ 0 h 450212"/>
                  <a:gd name="connsiteX2" fmla="*/ 2513230 w 2513230"/>
                  <a:gd name="connsiteY2" fmla="*/ 430230 h 450212"/>
                  <a:gd name="connsiteX3" fmla="*/ 1148605 w 2513230"/>
                  <a:gd name="connsiteY3" fmla="*/ 450193 h 450212"/>
                  <a:gd name="connsiteX4" fmla="*/ 0 w 2513230"/>
                  <a:gd name="connsiteY4" fmla="*/ 430230 h 450212"/>
                  <a:gd name="connsiteX5" fmla="*/ 0 w 2513230"/>
                  <a:gd name="connsiteY5" fmla="*/ 0 h 450212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7569"/>
                  <a:gd name="connsiteX1" fmla="*/ 2513230 w 2513230"/>
                  <a:gd name="connsiteY1" fmla="*/ 0 h 467569"/>
                  <a:gd name="connsiteX2" fmla="*/ 2513230 w 2513230"/>
                  <a:gd name="connsiteY2" fmla="*/ 430230 h 467569"/>
                  <a:gd name="connsiteX3" fmla="*/ 1259730 w 2513230"/>
                  <a:gd name="connsiteY3" fmla="*/ 450193 h 467569"/>
                  <a:gd name="connsiteX4" fmla="*/ 1148605 w 2513230"/>
                  <a:gd name="connsiteY4" fmla="*/ 450193 h 467569"/>
                  <a:gd name="connsiteX5" fmla="*/ 0 w 2513230"/>
                  <a:gd name="connsiteY5" fmla="*/ 430230 h 467569"/>
                  <a:gd name="connsiteX6" fmla="*/ 0 w 2513230"/>
                  <a:gd name="connsiteY6" fmla="*/ 0 h 467569"/>
                  <a:gd name="connsiteX0" fmla="*/ 0 w 2513230"/>
                  <a:gd name="connsiteY0" fmla="*/ 0 h 460522"/>
                  <a:gd name="connsiteX1" fmla="*/ 2513230 w 2513230"/>
                  <a:gd name="connsiteY1" fmla="*/ 0 h 460522"/>
                  <a:gd name="connsiteX2" fmla="*/ 2513230 w 2513230"/>
                  <a:gd name="connsiteY2" fmla="*/ 430230 h 460522"/>
                  <a:gd name="connsiteX3" fmla="*/ 1259730 w 2513230"/>
                  <a:gd name="connsiteY3" fmla="*/ 450193 h 460522"/>
                  <a:gd name="connsiteX4" fmla="*/ 1148605 w 2513230"/>
                  <a:gd name="connsiteY4" fmla="*/ 450193 h 460522"/>
                  <a:gd name="connsiteX5" fmla="*/ 0 w 2513230"/>
                  <a:gd name="connsiteY5" fmla="*/ 430230 h 460522"/>
                  <a:gd name="connsiteX6" fmla="*/ 0 w 2513230"/>
                  <a:gd name="connsiteY6" fmla="*/ 0 h 460522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73446"/>
                  <a:gd name="connsiteX1" fmla="*/ 2513230 w 2513230"/>
                  <a:gd name="connsiteY1" fmla="*/ 0 h 473446"/>
                  <a:gd name="connsiteX2" fmla="*/ 2513230 w 2513230"/>
                  <a:gd name="connsiteY2" fmla="*/ 430230 h 473446"/>
                  <a:gd name="connsiteX3" fmla="*/ 1745505 w 2513230"/>
                  <a:gd name="connsiteY3" fmla="*/ 462893 h 473446"/>
                  <a:gd name="connsiteX4" fmla="*/ 1259730 w 2513230"/>
                  <a:gd name="connsiteY4" fmla="*/ 450193 h 473446"/>
                  <a:gd name="connsiteX5" fmla="*/ 1148605 w 2513230"/>
                  <a:gd name="connsiteY5" fmla="*/ 450193 h 473446"/>
                  <a:gd name="connsiteX6" fmla="*/ 0 w 2513230"/>
                  <a:gd name="connsiteY6" fmla="*/ 430230 h 473446"/>
                  <a:gd name="connsiteX7" fmla="*/ 0 w 2513230"/>
                  <a:gd name="connsiteY7" fmla="*/ 0 h 473446"/>
                  <a:gd name="connsiteX0" fmla="*/ 0 w 2513230"/>
                  <a:gd name="connsiteY0" fmla="*/ 0 h 456916"/>
                  <a:gd name="connsiteX1" fmla="*/ 2513230 w 2513230"/>
                  <a:gd name="connsiteY1" fmla="*/ 0 h 456916"/>
                  <a:gd name="connsiteX2" fmla="*/ 2513230 w 2513230"/>
                  <a:gd name="connsiteY2" fmla="*/ 430230 h 456916"/>
                  <a:gd name="connsiteX3" fmla="*/ 1742330 w 2513230"/>
                  <a:gd name="connsiteY3" fmla="*/ 402568 h 456916"/>
                  <a:gd name="connsiteX4" fmla="*/ 1259730 w 2513230"/>
                  <a:gd name="connsiteY4" fmla="*/ 450193 h 456916"/>
                  <a:gd name="connsiteX5" fmla="*/ 1148605 w 2513230"/>
                  <a:gd name="connsiteY5" fmla="*/ 450193 h 456916"/>
                  <a:gd name="connsiteX6" fmla="*/ 0 w 2513230"/>
                  <a:gd name="connsiteY6" fmla="*/ 430230 h 456916"/>
                  <a:gd name="connsiteX7" fmla="*/ 0 w 2513230"/>
                  <a:gd name="connsiteY7" fmla="*/ 0 h 456916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764555 w 2513230"/>
                  <a:gd name="connsiteY3" fmla="*/ 253343 h 451834"/>
                  <a:gd name="connsiteX4" fmla="*/ 1259730 w 2513230"/>
                  <a:gd name="connsiteY4" fmla="*/ 450193 h 451834"/>
                  <a:gd name="connsiteX5" fmla="*/ 1148605 w 2513230"/>
                  <a:gd name="connsiteY5" fmla="*/ 450193 h 451834"/>
                  <a:gd name="connsiteX6" fmla="*/ 0 w 2513230"/>
                  <a:gd name="connsiteY6" fmla="*/ 430230 h 451834"/>
                  <a:gd name="connsiteX7" fmla="*/ 0 w 2513230"/>
                  <a:gd name="connsiteY7" fmla="*/ 0 h 451834"/>
                  <a:gd name="connsiteX0" fmla="*/ 0 w 2513230"/>
                  <a:gd name="connsiteY0" fmla="*/ 0 h 454918"/>
                  <a:gd name="connsiteX1" fmla="*/ 2513230 w 2513230"/>
                  <a:gd name="connsiteY1" fmla="*/ 0 h 454918"/>
                  <a:gd name="connsiteX2" fmla="*/ 2513230 w 2513230"/>
                  <a:gd name="connsiteY2" fmla="*/ 430230 h 454918"/>
                  <a:gd name="connsiteX3" fmla="*/ 1462930 w 2513230"/>
                  <a:gd name="connsiteY3" fmla="*/ 389868 h 454918"/>
                  <a:gd name="connsiteX4" fmla="*/ 1259730 w 2513230"/>
                  <a:gd name="connsiteY4" fmla="*/ 450193 h 454918"/>
                  <a:gd name="connsiteX5" fmla="*/ 1148605 w 2513230"/>
                  <a:gd name="connsiteY5" fmla="*/ 450193 h 454918"/>
                  <a:gd name="connsiteX6" fmla="*/ 0 w 2513230"/>
                  <a:gd name="connsiteY6" fmla="*/ 430230 h 454918"/>
                  <a:gd name="connsiteX7" fmla="*/ 0 w 2513230"/>
                  <a:gd name="connsiteY7" fmla="*/ 0 h 454918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259730 w 2513230"/>
                  <a:gd name="connsiteY4" fmla="*/ 450193 h 453196"/>
                  <a:gd name="connsiteX5" fmla="*/ 1148605 w 2513230"/>
                  <a:gd name="connsiteY5" fmla="*/ 450193 h 453196"/>
                  <a:gd name="connsiteX6" fmla="*/ 0 w 2513230"/>
                  <a:gd name="connsiteY6" fmla="*/ 430230 h 453196"/>
                  <a:gd name="connsiteX7" fmla="*/ 0 w 2513230"/>
                  <a:gd name="connsiteY7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3196"/>
                  <a:gd name="connsiteX1" fmla="*/ 2513230 w 2513230"/>
                  <a:gd name="connsiteY1" fmla="*/ 0 h 453196"/>
                  <a:gd name="connsiteX2" fmla="*/ 2513230 w 2513230"/>
                  <a:gd name="connsiteY2" fmla="*/ 430230 h 453196"/>
                  <a:gd name="connsiteX3" fmla="*/ 1472455 w 2513230"/>
                  <a:gd name="connsiteY3" fmla="*/ 377168 h 453196"/>
                  <a:gd name="connsiteX4" fmla="*/ 1326405 w 2513230"/>
                  <a:gd name="connsiteY4" fmla="*/ 380343 h 453196"/>
                  <a:gd name="connsiteX5" fmla="*/ 1259730 w 2513230"/>
                  <a:gd name="connsiteY5" fmla="*/ 450193 h 453196"/>
                  <a:gd name="connsiteX6" fmla="*/ 1148605 w 2513230"/>
                  <a:gd name="connsiteY6" fmla="*/ 450193 h 453196"/>
                  <a:gd name="connsiteX7" fmla="*/ 0 w 2513230"/>
                  <a:gd name="connsiteY7" fmla="*/ 430230 h 453196"/>
                  <a:gd name="connsiteX8" fmla="*/ 0 w 2513230"/>
                  <a:gd name="connsiteY8" fmla="*/ 0 h 453196"/>
                  <a:gd name="connsiteX0" fmla="*/ 0 w 2513230"/>
                  <a:gd name="connsiteY0" fmla="*/ 0 h 456480"/>
                  <a:gd name="connsiteX1" fmla="*/ 2513230 w 2513230"/>
                  <a:gd name="connsiteY1" fmla="*/ 0 h 456480"/>
                  <a:gd name="connsiteX2" fmla="*/ 2513230 w 2513230"/>
                  <a:gd name="connsiteY2" fmla="*/ 430230 h 456480"/>
                  <a:gd name="connsiteX3" fmla="*/ 1472455 w 2513230"/>
                  <a:gd name="connsiteY3" fmla="*/ 377168 h 456480"/>
                  <a:gd name="connsiteX4" fmla="*/ 1326405 w 2513230"/>
                  <a:gd name="connsiteY4" fmla="*/ 380343 h 456480"/>
                  <a:gd name="connsiteX5" fmla="*/ 1259730 w 2513230"/>
                  <a:gd name="connsiteY5" fmla="*/ 450193 h 456480"/>
                  <a:gd name="connsiteX6" fmla="*/ 1148605 w 2513230"/>
                  <a:gd name="connsiteY6" fmla="*/ 450193 h 456480"/>
                  <a:gd name="connsiteX7" fmla="*/ 0 w 2513230"/>
                  <a:gd name="connsiteY7" fmla="*/ 430230 h 456480"/>
                  <a:gd name="connsiteX8" fmla="*/ 0 w 2513230"/>
                  <a:gd name="connsiteY8" fmla="*/ 0 h 456480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13230"/>
                  <a:gd name="connsiteY0" fmla="*/ 0 h 451834"/>
                  <a:gd name="connsiteX1" fmla="*/ 2513230 w 2513230"/>
                  <a:gd name="connsiteY1" fmla="*/ 0 h 451834"/>
                  <a:gd name="connsiteX2" fmla="*/ 2513230 w 2513230"/>
                  <a:gd name="connsiteY2" fmla="*/ 430230 h 451834"/>
                  <a:gd name="connsiteX3" fmla="*/ 1472455 w 2513230"/>
                  <a:gd name="connsiteY3" fmla="*/ 377168 h 451834"/>
                  <a:gd name="connsiteX4" fmla="*/ 1326405 w 2513230"/>
                  <a:gd name="connsiteY4" fmla="*/ 380343 h 451834"/>
                  <a:gd name="connsiteX5" fmla="*/ 1259730 w 2513230"/>
                  <a:gd name="connsiteY5" fmla="*/ 450193 h 451834"/>
                  <a:gd name="connsiteX6" fmla="*/ 1148605 w 2513230"/>
                  <a:gd name="connsiteY6" fmla="*/ 450193 h 451834"/>
                  <a:gd name="connsiteX7" fmla="*/ 0 w 2513230"/>
                  <a:gd name="connsiteY7" fmla="*/ 430230 h 451834"/>
                  <a:gd name="connsiteX8" fmla="*/ 0 w 2513230"/>
                  <a:gd name="connsiteY8" fmla="*/ 0 h 451834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  <a:gd name="connsiteX0" fmla="*/ 0 w 2522755"/>
                  <a:gd name="connsiteY0" fmla="*/ 0 h 484205"/>
                  <a:gd name="connsiteX1" fmla="*/ 2513230 w 2522755"/>
                  <a:gd name="connsiteY1" fmla="*/ 0 h 484205"/>
                  <a:gd name="connsiteX2" fmla="*/ 2522755 w 2522755"/>
                  <a:gd name="connsiteY2" fmla="*/ 484205 h 484205"/>
                  <a:gd name="connsiteX3" fmla="*/ 1472455 w 2522755"/>
                  <a:gd name="connsiteY3" fmla="*/ 377168 h 484205"/>
                  <a:gd name="connsiteX4" fmla="*/ 1326405 w 2522755"/>
                  <a:gd name="connsiteY4" fmla="*/ 380343 h 484205"/>
                  <a:gd name="connsiteX5" fmla="*/ 1259730 w 2522755"/>
                  <a:gd name="connsiteY5" fmla="*/ 450193 h 484205"/>
                  <a:gd name="connsiteX6" fmla="*/ 1148605 w 2522755"/>
                  <a:gd name="connsiteY6" fmla="*/ 450193 h 484205"/>
                  <a:gd name="connsiteX7" fmla="*/ 0 w 2522755"/>
                  <a:gd name="connsiteY7" fmla="*/ 430230 h 484205"/>
                  <a:gd name="connsiteX8" fmla="*/ 0 w 2522755"/>
                  <a:gd name="connsiteY8" fmla="*/ 0 h 484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22755" h="484205">
                    <a:moveTo>
                      <a:pt x="0" y="0"/>
                    </a:moveTo>
                    <a:lnTo>
                      <a:pt x="2513230" y="0"/>
                    </a:lnTo>
                    <a:lnTo>
                      <a:pt x="2522755" y="484205"/>
                    </a:lnTo>
                    <a:cubicBezTo>
                      <a:pt x="2422318" y="339633"/>
                      <a:pt x="1887747" y="364316"/>
                      <a:pt x="1472455" y="377168"/>
                    </a:cubicBezTo>
                    <a:cubicBezTo>
                      <a:pt x="1466209" y="331812"/>
                      <a:pt x="1342809" y="317372"/>
                      <a:pt x="1326405" y="380343"/>
                    </a:cubicBezTo>
                    <a:cubicBezTo>
                      <a:pt x="1290951" y="392514"/>
                      <a:pt x="1271372" y="398335"/>
                      <a:pt x="1259730" y="450193"/>
                    </a:cubicBezTo>
                    <a:cubicBezTo>
                      <a:pt x="1213268" y="453520"/>
                      <a:pt x="1428410" y="450874"/>
                      <a:pt x="1148605" y="450193"/>
                    </a:cubicBezTo>
                    <a:cubicBezTo>
                      <a:pt x="1134037" y="421314"/>
                      <a:pt x="1068668" y="430534"/>
                      <a:pt x="0" y="43023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" name="그룹 103"/>
            <p:cNvGrpSpPr/>
            <p:nvPr/>
          </p:nvGrpSpPr>
          <p:grpSpPr>
            <a:xfrm>
              <a:off x="8050710" y="5314051"/>
              <a:ext cx="487115" cy="1081012"/>
              <a:chOff x="7326657" y="4482881"/>
              <a:chExt cx="900001" cy="1997294"/>
            </a:xfrm>
          </p:grpSpPr>
          <p:pic>
            <p:nvPicPr>
              <p:cNvPr id="105" name="Picture 4" descr="http://image1.coupangcdn.com/image/vendor_inventory/f3f5/70e248255536ee029a1bfff423de63b9243d005d032d6c0b35e2c428c99a.png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948" t="59684" r="18977" b="13905"/>
              <a:stretch/>
            </p:blipFill>
            <p:spPr bwMode="auto">
              <a:xfrm rot="5400000">
                <a:off x="6803876" y="5061906"/>
                <a:ext cx="1952843" cy="84444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" name="직사각형 1038"/>
              <p:cNvSpPr/>
              <p:nvPr/>
            </p:nvSpPr>
            <p:spPr>
              <a:xfrm>
                <a:off x="7900276" y="5653881"/>
                <a:ext cx="326382" cy="826294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6382" h="826294">
                    <a:moveTo>
                      <a:pt x="211931" y="147637"/>
                    </a:moveTo>
                    <a:cubicBezTo>
                      <a:pt x="248681" y="133086"/>
                      <a:pt x="259237" y="130439"/>
                      <a:pt x="250743" y="1587"/>
                    </a:cubicBezTo>
                    <a:lnTo>
                      <a:pt x="316857" y="0"/>
                    </a:lnTo>
                    <a:lnTo>
                      <a:pt x="326382" y="826294"/>
                    </a:lnTo>
                    <a:lnTo>
                      <a:pt x="0" y="816769"/>
                    </a:lnTo>
                    <a:cubicBezTo>
                      <a:pt x="87406" y="793221"/>
                      <a:pt x="158272" y="759618"/>
                      <a:pt x="191212" y="685006"/>
                    </a:cubicBezTo>
                    <a:cubicBezTo>
                      <a:pt x="209866" y="581819"/>
                      <a:pt x="201706" y="443177"/>
                      <a:pt x="211931" y="14763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직사각형 1038"/>
              <p:cNvSpPr/>
              <p:nvPr/>
            </p:nvSpPr>
            <p:spPr>
              <a:xfrm flipV="1">
                <a:off x="7819648" y="4482881"/>
                <a:ext cx="395438" cy="873919"/>
              </a:xfrm>
              <a:custGeom>
                <a:avLst/>
                <a:gdLst>
                  <a:gd name="connsiteX0" fmla="*/ 0 w 114451"/>
                  <a:gd name="connsiteY0" fmla="*/ 0 h 685800"/>
                  <a:gd name="connsiteX1" fmla="*/ 114451 w 114451"/>
                  <a:gd name="connsiteY1" fmla="*/ 0 h 685800"/>
                  <a:gd name="connsiteX2" fmla="*/ 114451 w 114451"/>
                  <a:gd name="connsiteY2" fmla="*/ 685800 h 685800"/>
                  <a:gd name="connsiteX3" fmla="*/ 0 w 114451"/>
                  <a:gd name="connsiteY3" fmla="*/ 685800 h 685800"/>
                  <a:gd name="connsiteX4" fmla="*/ 0 w 114451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185737 w 300188"/>
                  <a:gd name="connsiteY0" fmla="*/ 0 h 685800"/>
                  <a:gd name="connsiteX1" fmla="*/ 300188 w 300188"/>
                  <a:gd name="connsiteY1" fmla="*/ 0 h 685800"/>
                  <a:gd name="connsiteX2" fmla="*/ 300188 w 300188"/>
                  <a:gd name="connsiteY2" fmla="*/ 685800 h 685800"/>
                  <a:gd name="connsiteX3" fmla="*/ 0 w 300188"/>
                  <a:gd name="connsiteY3" fmla="*/ 678656 h 685800"/>
                  <a:gd name="connsiteX4" fmla="*/ 185737 w 300188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11931 w 326382"/>
                  <a:gd name="connsiteY4" fmla="*/ 0 h 685800"/>
                  <a:gd name="connsiteX0" fmla="*/ 214500 w 328951"/>
                  <a:gd name="connsiteY0" fmla="*/ 0 h 685800"/>
                  <a:gd name="connsiteX1" fmla="*/ 328951 w 328951"/>
                  <a:gd name="connsiteY1" fmla="*/ 0 h 685800"/>
                  <a:gd name="connsiteX2" fmla="*/ 328951 w 328951"/>
                  <a:gd name="connsiteY2" fmla="*/ 685800 h 685800"/>
                  <a:gd name="connsiteX3" fmla="*/ 2569 w 328951"/>
                  <a:gd name="connsiteY3" fmla="*/ 676275 h 685800"/>
                  <a:gd name="connsiteX4" fmla="*/ 203306 w 328951"/>
                  <a:gd name="connsiteY4" fmla="*/ 542131 h 685800"/>
                  <a:gd name="connsiteX5" fmla="*/ 214500 w 328951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4473 w 328924"/>
                  <a:gd name="connsiteY0" fmla="*/ 0 h 685800"/>
                  <a:gd name="connsiteX1" fmla="*/ 328924 w 328924"/>
                  <a:gd name="connsiteY1" fmla="*/ 0 h 685800"/>
                  <a:gd name="connsiteX2" fmla="*/ 328924 w 328924"/>
                  <a:gd name="connsiteY2" fmla="*/ 685800 h 685800"/>
                  <a:gd name="connsiteX3" fmla="*/ 2542 w 328924"/>
                  <a:gd name="connsiteY3" fmla="*/ 676275 h 685800"/>
                  <a:gd name="connsiteX4" fmla="*/ 203279 w 328924"/>
                  <a:gd name="connsiteY4" fmla="*/ 542131 h 685800"/>
                  <a:gd name="connsiteX5" fmla="*/ 214473 w 328924"/>
                  <a:gd name="connsiteY5" fmla="*/ 0 h 685800"/>
                  <a:gd name="connsiteX0" fmla="*/ 211931 w 326382"/>
                  <a:gd name="connsiteY0" fmla="*/ 0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1931 w 326382"/>
                  <a:gd name="connsiteY5" fmla="*/ 0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200737 w 326382"/>
                  <a:gd name="connsiteY4" fmla="*/ 542131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19074 w 326382"/>
                  <a:gd name="connsiteY0" fmla="*/ 11906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9074 w 326382"/>
                  <a:gd name="connsiteY5" fmla="*/ 11906 h 685800"/>
                  <a:gd name="connsiteX0" fmla="*/ 204787 w 326382"/>
                  <a:gd name="connsiteY0" fmla="*/ 2381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04787 w 326382"/>
                  <a:gd name="connsiteY5" fmla="*/ 2381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7143 h 685800"/>
                  <a:gd name="connsiteX1" fmla="*/ 326382 w 326382"/>
                  <a:gd name="connsiteY1" fmla="*/ 0 h 685800"/>
                  <a:gd name="connsiteX2" fmla="*/ 326382 w 326382"/>
                  <a:gd name="connsiteY2" fmla="*/ 685800 h 685800"/>
                  <a:gd name="connsiteX3" fmla="*/ 0 w 326382"/>
                  <a:gd name="connsiteY3" fmla="*/ 676275 h 685800"/>
                  <a:gd name="connsiteX4" fmla="*/ 191212 w 326382"/>
                  <a:gd name="connsiteY4" fmla="*/ 544512 h 685800"/>
                  <a:gd name="connsiteX5" fmla="*/ 211931 w 326382"/>
                  <a:gd name="connsiteY5" fmla="*/ 7143 h 685800"/>
                  <a:gd name="connsiteX0" fmla="*/ 211931 w 326382"/>
                  <a:gd name="connsiteY0" fmla="*/ 147637 h 826294"/>
                  <a:gd name="connsiteX1" fmla="*/ 316857 w 326382"/>
                  <a:gd name="connsiteY1" fmla="*/ 0 h 826294"/>
                  <a:gd name="connsiteX2" fmla="*/ 326382 w 326382"/>
                  <a:gd name="connsiteY2" fmla="*/ 826294 h 826294"/>
                  <a:gd name="connsiteX3" fmla="*/ 0 w 326382"/>
                  <a:gd name="connsiteY3" fmla="*/ 816769 h 826294"/>
                  <a:gd name="connsiteX4" fmla="*/ 191212 w 326382"/>
                  <a:gd name="connsiteY4" fmla="*/ 685006 h 826294"/>
                  <a:gd name="connsiteX5" fmla="*/ 211931 w 326382"/>
                  <a:gd name="connsiteY5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7887 w 326382"/>
                  <a:gd name="connsiteY1" fmla="*/ 3969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60268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326382"/>
                  <a:gd name="connsiteY0" fmla="*/ 147637 h 826294"/>
                  <a:gd name="connsiteX1" fmla="*/ 250743 w 326382"/>
                  <a:gd name="connsiteY1" fmla="*/ 1587 h 826294"/>
                  <a:gd name="connsiteX2" fmla="*/ 316857 w 326382"/>
                  <a:gd name="connsiteY2" fmla="*/ 0 h 826294"/>
                  <a:gd name="connsiteX3" fmla="*/ 326382 w 326382"/>
                  <a:gd name="connsiteY3" fmla="*/ 826294 h 826294"/>
                  <a:gd name="connsiteX4" fmla="*/ 0 w 326382"/>
                  <a:gd name="connsiteY4" fmla="*/ 816769 h 826294"/>
                  <a:gd name="connsiteX5" fmla="*/ 191212 w 326382"/>
                  <a:gd name="connsiteY5" fmla="*/ 685006 h 826294"/>
                  <a:gd name="connsiteX6" fmla="*/ 211931 w 326382"/>
                  <a:gd name="connsiteY6" fmla="*/ 147637 h 826294"/>
                  <a:gd name="connsiteX0" fmla="*/ 211931 w 424013"/>
                  <a:gd name="connsiteY0" fmla="*/ 204787 h 883444"/>
                  <a:gd name="connsiteX1" fmla="*/ 250743 w 424013"/>
                  <a:gd name="connsiteY1" fmla="*/ 5873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211931 w 424013"/>
                  <a:gd name="connsiteY0" fmla="*/ 20478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211931 w 424013"/>
                  <a:gd name="connsiteY6" fmla="*/ 204787 h 883444"/>
                  <a:gd name="connsiteX0" fmla="*/ 340518 w 424013"/>
                  <a:gd name="connsiteY0" fmla="*/ 223837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40518 w 424013"/>
                  <a:gd name="connsiteY6" fmla="*/ 223837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191212 w 424013"/>
                  <a:gd name="connsiteY5" fmla="*/ 74215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86462 w 424013"/>
                  <a:gd name="connsiteY5" fmla="*/ 761206 h 883444"/>
                  <a:gd name="connsiteX6" fmla="*/ 323849 w 424013"/>
                  <a:gd name="connsiteY6" fmla="*/ 123824 h 883444"/>
                  <a:gd name="connsiteX0" fmla="*/ 323849 w 424013"/>
                  <a:gd name="connsiteY0" fmla="*/ 123824 h 883444"/>
                  <a:gd name="connsiteX1" fmla="*/ 350755 w 424013"/>
                  <a:gd name="connsiteY1" fmla="*/ 1587 h 883444"/>
                  <a:gd name="connsiteX2" fmla="*/ 424013 w 424013"/>
                  <a:gd name="connsiteY2" fmla="*/ 0 h 883444"/>
                  <a:gd name="connsiteX3" fmla="*/ 326382 w 424013"/>
                  <a:gd name="connsiteY3" fmla="*/ 883444 h 883444"/>
                  <a:gd name="connsiteX4" fmla="*/ 0 w 424013"/>
                  <a:gd name="connsiteY4" fmla="*/ 873919 h 883444"/>
                  <a:gd name="connsiteX5" fmla="*/ 298369 w 424013"/>
                  <a:gd name="connsiteY5" fmla="*/ 732631 h 883444"/>
                  <a:gd name="connsiteX6" fmla="*/ 323849 w 424013"/>
                  <a:gd name="connsiteY6" fmla="*/ 123824 h 883444"/>
                  <a:gd name="connsiteX0" fmla="*/ 330993 w 431157"/>
                  <a:gd name="connsiteY0" fmla="*/ 123824 h 883444"/>
                  <a:gd name="connsiteX1" fmla="*/ 357899 w 431157"/>
                  <a:gd name="connsiteY1" fmla="*/ 1587 h 883444"/>
                  <a:gd name="connsiteX2" fmla="*/ 431157 w 431157"/>
                  <a:gd name="connsiteY2" fmla="*/ 0 h 883444"/>
                  <a:gd name="connsiteX3" fmla="*/ 333526 w 431157"/>
                  <a:gd name="connsiteY3" fmla="*/ 883444 h 883444"/>
                  <a:gd name="connsiteX4" fmla="*/ 0 w 431157"/>
                  <a:gd name="connsiteY4" fmla="*/ 862012 h 883444"/>
                  <a:gd name="connsiteX5" fmla="*/ 305513 w 431157"/>
                  <a:gd name="connsiteY5" fmla="*/ 732631 h 883444"/>
                  <a:gd name="connsiteX6" fmla="*/ 330993 w 431157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0275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5919"/>
                  <a:gd name="connsiteY0" fmla="*/ 123824 h 883444"/>
                  <a:gd name="connsiteX1" fmla="*/ 362661 w 435919"/>
                  <a:gd name="connsiteY1" fmla="*/ 1587 h 883444"/>
                  <a:gd name="connsiteX2" fmla="*/ 435919 w 435919"/>
                  <a:gd name="connsiteY2" fmla="*/ 0 h 883444"/>
                  <a:gd name="connsiteX3" fmla="*/ 338288 w 435919"/>
                  <a:gd name="connsiteY3" fmla="*/ 883444 h 883444"/>
                  <a:gd name="connsiteX4" fmla="*/ 0 w 435919"/>
                  <a:gd name="connsiteY4" fmla="*/ 871537 h 883444"/>
                  <a:gd name="connsiteX5" fmla="*/ 317419 w 435919"/>
                  <a:gd name="connsiteY5" fmla="*/ 732631 h 883444"/>
                  <a:gd name="connsiteX6" fmla="*/ 335755 w 435919"/>
                  <a:gd name="connsiteY6" fmla="*/ 123824 h 883444"/>
                  <a:gd name="connsiteX0" fmla="*/ 335755 w 438300"/>
                  <a:gd name="connsiteY0" fmla="*/ 123824 h 873919"/>
                  <a:gd name="connsiteX1" fmla="*/ 362661 w 438300"/>
                  <a:gd name="connsiteY1" fmla="*/ 1587 h 873919"/>
                  <a:gd name="connsiteX2" fmla="*/ 435919 w 438300"/>
                  <a:gd name="connsiteY2" fmla="*/ 0 h 873919"/>
                  <a:gd name="connsiteX3" fmla="*/ 438300 w 438300"/>
                  <a:gd name="connsiteY3" fmla="*/ 873919 h 873919"/>
                  <a:gd name="connsiteX4" fmla="*/ 0 w 438300"/>
                  <a:gd name="connsiteY4" fmla="*/ 871537 h 873919"/>
                  <a:gd name="connsiteX5" fmla="*/ 317419 w 438300"/>
                  <a:gd name="connsiteY5" fmla="*/ 732631 h 873919"/>
                  <a:gd name="connsiteX6" fmla="*/ 335755 w 438300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74557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  <a:gd name="connsiteX0" fmla="*/ 292893 w 395438"/>
                  <a:gd name="connsiteY0" fmla="*/ 123824 h 873919"/>
                  <a:gd name="connsiteX1" fmla="*/ 319799 w 395438"/>
                  <a:gd name="connsiteY1" fmla="*/ 1587 h 873919"/>
                  <a:gd name="connsiteX2" fmla="*/ 393057 w 395438"/>
                  <a:gd name="connsiteY2" fmla="*/ 0 h 873919"/>
                  <a:gd name="connsiteX3" fmla="*/ 395438 w 395438"/>
                  <a:gd name="connsiteY3" fmla="*/ 873919 h 873919"/>
                  <a:gd name="connsiteX4" fmla="*/ 0 w 395438"/>
                  <a:gd name="connsiteY4" fmla="*/ 854868 h 873919"/>
                  <a:gd name="connsiteX5" fmla="*/ 267413 w 395438"/>
                  <a:gd name="connsiteY5" fmla="*/ 732631 h 873919"/>
                  <a:gd name="connsiteX6" fmla="*/ 292893 w 395438"/>
                  <a:gd name="connsiteY6" fmla="*/ 123824 h 873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438" h="873919">
                    <a:moveTo>
                      <a:pt x="292893" y="123824"/>
                    </a:moveTo>
                    <a:cubicBezTo>
                      <a:pt x="329643" y="109273"/>
                      <a:pt x="328293" y="130439"/>
                      <a:pt x="319799" y="1587"/>
                    </a:cubicBezTo>
                    <a:lnTo>
                      <a:pt x="393057" y="0"/>
                    </a:lnTo>
                    <a:cubicBezTo>
                      <a:pt x="393851" y="291306"/>
                      <a:pt x="394644" y="582613"/>
                      <a:pt x="395438" y="873919"/>
                    </a:cubicBezTo>
                    <a:lnTo>
                      <a:pt x="0" y="854868"/>
                    </a:lnTo>
                    <a:cubicBezTo>
                      <a:pt x="199324" y="814651"/>
                      <a:pt x="220186" y="800099"/>
                      <a:pt x="267413" y="732631"/>
                    </a:cubicBezTo>
                    <a:cubicBezTo>
                      <a:pt x="302736" y="631825"/>
                      <a:pt x="282668" y="419364"/>
                      <a:pt x="292893" y="12382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" name="직사각형 1039"/>
              <p:cNvSpPr/>
              <p:nvPr/>
            </p:nvSpPr>
            <p:spPr>
              <a:xfrm>
                <a:off x="7326657" y="6288879"/>
                <a:ext cx="221906" cy="177007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906" h="177007">
                    <a:moveTo>
                      <a:pt x="26193" y="0"/>
                    </a:moveTo>
                    <a:cubicBezTo>
                      <a:pt x="47775" y="150283"/>
                      <a:pt x="109836" y="150549"/>
                      <a:pt x="221906" y="177007"/>
                    </a:cubicBezTo>
                    <a:lnTo>
                      <a:pt x="0" y="174626"/>
                    </a:lnTo>
                    <a:lnTo>
                      <a:pt x="2619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직사각형 1039"/>
              <p:cNvSpPr/>
              <p:nvPr/>
            </p:nvSpPr>
            <p:spPr>
              <a:xfrm flipV="1">
                <a:off x="7345708" y="4489059"/>
                <a:ext cx="290962" cy="210345"/>
              </a:xfrm>
              <a:custGeom>
                <a:avLst/>
                <a:gdLst>
                  <a:gd name="connsiteX0" fmla="*/ 0 w 174282"/>
                  <a:gd name="connsiteY0" fmla="*/ 0 h 138906"/>
                  <a:gd name="connsiteX1" fmla="*/ 174282 w 174282"/>
                  <a:gd name="connsiteY1" fmla="*/ 0 h 138906"/>
                  <a:gd name="connsiteX2" fmla="*/ 174282 w 174282"/>
                  <a:gd name="connsiteY2" fmla="*/ 138906 h 138906"/>
                  <a:gd name="connsiteX3" fmla="*/ 0 w 174282"/>
                  <a:gd name="connsiteY3" fmla="*/ 138906 h 138906"/>
                  <a:gd name="connsiteX4" fmla="*/ 0 w 174282"/>
                  <a:gd name="connsiteY4" fmla="*/ 0 h 138906"/>
                  <a:gd name="connsiteX0" fmla="*/ 0 w 174282"/>
                  <a:gd name="connsiteY0" fmla="*/ 0 h 138906"/>
                  <a:gd name="connsiteX1" fmla="*/ 174282 w 174282"/>
                  <a:gd name="connsiteY1" fmla="*/ 138906 h 138906"/>
                  <a:gd name="connsiteX2" fmla="*/ 0 w 174282"/>
                  <a:gd name="connsiteY2" fmla="*/ 138906 h 138906"/>
                  <a:gd name="connsiteX3" fmla="*/ 0 w 174282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0 w 214763"/>
                  <a:gd name="connsiteY0" fmla="*/ 0 h 138906"/>
                  <a:gd name="connsiteX1" fmla="*/ 214763 w 214763"/>
                  <a:gd name="connsiteY1" fmla="*/ 136525 h 138906"/>
                  <a:gd name="connsiteX2" fmla="*/ 0 w 214763"/>
                  <a:gd name="connsiteY2" fmla="*/ 138906 h 138906"/>
                  <a:gd name="connsiteX3" fmla="*/ 0 w 214763"/>
                  <a:gd name="connsiteY3" fmla="*/ 0 h 138906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14763"/>
                  <a:gd name="connsiteY0" fmla="*/ 0 h 167481"/>
                  <a:gd name="connsiteX1" fmla="*/ 214763 w 214763"/>
                  <a:gd name="connsiteY1" fmla="*/ 165100 h 167481"/>
                  <a:gd name="connsiteX2" fmla="*/ 0 w 214763"/>
                  <a:gd name="connsiteY2" fmla="*/ 167481 h 167481"/>
                  <a:gd name="connsiteX3" fmla="*/ 30956 w 214763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30956 w 236194"/>
                  <a:gd name="connsiteY0" fmla="*/ 0 h 167481"/>
                  <a:gd name="connsiteX1" fmla="*/ 236194 w 236194"/>
                  <a:gd name="connsiteY1" fmla="*/ 153194 h 167481"/>
                  <a:gd name="connsiteX2" fmla="*/ 0 w 236194"/>
                  <a:gd name="connsiteY2" fmla="*/ 167481 h 167481"/>
                  <a:gd name="connsiteX3" fmla="*/ 30956 w 236194"/>
                  <a:gd name="connsiteY3" fmla="*/ 0 h 167481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40481 w 236194"/>
                  <a:gd name="connsiteY0" fmla="*/ 0 h 191294"/>
                  <a:gd name="connsiteX1" fmla="*/ 236194 w 236194"/>
                  <a:gd name="connsiteY1" fmla="*/ 177007 h 191294"/>
                  <a:gd name="connsiteX2" fmla="*/ 0 w 236194"/>
                  <a:gd name="connsiteY2" fmla="*/ 191294 h 191294"/>
                  <a:gd name="connsiteX3" fmla="*/ 40481 w 236194"/>
                  <a:gd name="connsiteY3" fmla="*/ 0 h 191294"/>
                  <a:gd name="connsiteX0" fmla="*/ 26193 w 221906"/>
                  <a:gd name="connsiteY0" fmla="*/ 0 h 177007"/>
                  <a:gd name="connsiteX1" fmla="*/ 221906 w 221906"/>
                  <a:gd name="connsiteY1" fmla="*/ 177007 h 177007"/>
                  <a:gd name="connsiteX2" fmla="*/ 0 w 221906"/>
                  <a:gd name="connsiteY2" fmla="*/ 174626 h 177007"/>
                  <a:gd name="connsiteX3" fmla="*/ 26193 w 221906"/>
                  <a:gd name="connsiteY3" fmla="*/ 0 h 177007"/>
                  <a:gd name="connsiteX0" fmla="*/ 7143 w 202856"/>
                  <a:gd name="connsiteY0" fmla="*/ 0 h 210345"/>
                  <a:gd name="connsiteX1" fmla="*/ 202856 w 202856"/>
                  <a:gd name="connsiteY1" fmla="*/ 177007 h 210345"/>
                  <a:gd name="connsiteX2" fmla="*/ 0 w 202856"/>
                  <a:gd name="connsiteY2" fmla="*/ 210345 h 210345"/>
                  <a:gd name="connsiteX3" fmla="*/ 7143 w 202856"/>
                  <a:gd name="connsiteY3" fmla="*/ 0 h 210345"/>
                  <a:gd name="connsiteX0" fmla="*/ 7143 w 269531"/>
                  <a:gd name="connsiteY0" fmla="*/ 0 h 210345"/>
                  <a:gd name="connsiteX1" fmla="*/ 269531 w 269531"/>
                  <a:gd name="connsiteY1" fmla="*/ 196057 h 210345"/>
                  <a:gd name="connsiteX2" fmla="*/ 0 w 269531"/>
                  <a:gd name="connsiteY2" fmla="*/ 210345 h 210345"/>
                  <a:gd name="connsiteX3" fmla="*/ 7143 w 269531"/>
                  <a:gd name="connsiteY3" fmla="*/ 0 h 210345"/>
                  <a:gd name="connsiteX0" fmla="*/ 7143 w 290962"/>
                  <a:gd name="connsiteY0" fmla="*/ 0 h 210345"/>
                  <a:gd name="connsiteX1" fmla="*/ 290962 w 290962"/>
                  <a:gd name="connsiteY1" fmla="*/ 196057 h 210345"/>
                  <a:gd name="connsiteX2" fmla="*/ 0 w 290962"/>
                  <a:gd name="connsiteY2" fmla="*/ 210345 h 210345"/>
                  <a:gd name="connsiteX3" fmla="*/ 7143 w 290962"/>
                  <a:gd name="connsiteY3" fmla="*/ 0 h 210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0962" h="210345">
                    <a:moveTo>
                      <a:pt x="7143" y="0"/>
                    </a:moveTo>
                    <a:cubicBezTo>
                      <a:pt x="28725" y="150283"/>
                      <a:pt x="178892" y="169599"/>
                      <a:pt x="290962" y="196057"/>
                    </a:cubicBezTo>
                    <a:lnTo>
                      <a:pt x="0" y="210345"/>
                    </a:lnTo>
                    <a:lnTo>
                      <a:pt x="7143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67" name="그룹 1066"/>
          <p:cNvGrpSpPr/>
          <p:nvPr/>
        </p:nvGrpSpPr>
        <p:grpSpPr>
          <a:xfrm>
            <a:off x="8154428" y="2534809"/>
            <a:ext cx="992560" cy="2402888"/>
            <a:chOff x="8154428" y="2534809"/>
            <a:chExt cx="992560" cy="2402888"/>
          </a:xfrm>
        </p:grpSpPr>
        <p:cxnSp>
          <p:nvCxnSpPr>
            <p:cNvPr id="132" name="직선 연결선 131"/>
            <p:cNvCxnSpPr/>
            <p:nvPr/>
          </p:nvCxnSpPr>
          <p:spPr>
            <a:xfrm>
              <a:off x="8165319" y="3728166"/>
              <a:ext cx="92965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연결선 133"/>
            <p:cNvCxnSpPr/>
            <p:nvPr/>
          </p:nvCxnSpPr>
          <p:spPr>
            <a:xfrm>
              <a:off x="8165319" y="4937694"/>
              <a:ext cx="936017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연결선 136"/>
            <p:cNvCxnSpPr/>
            <p:nvPr/>
          </p:nvCxnSpPr>
          <p:spPr>
            <a:xfrm flipV="1">
              <a:off x="8165319" y="2698750"/>
              <a:ext cx="0" cy="223894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/>
            <p:cNvCxnSpPr/>
            <p:nvPr/>
          </p:nvCxnSpPr>
          <p:spPr>
            <a:xfrm flipV="1">
              <a:off x="8156089" y="2534809"/>
              <a:ext cx="990899" cy="181504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직선 연결선 146"/>
            <p:cNvCxnSpPr/>
            <p:nvPr/>
          </p:nvCxnSpPr>
          <p:spPr>
            <a:xfrm flipV="1">
              <a:off x="8154428" y="2688129"/>
              <a:ext cx="992560" cy="20739"/>
            </a:xfrm>
            <a:prstGeom prst="line">
              <a:avLst/>
            </a:prstGeom>
            <a:ln w="254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9" name="그룹 1058"/>
          <p:cNvGrpSpPr/>
          <p:nvPr/>
        </p:nvGrpSpPr>
        <p:grpSpPr>
          <a:xfrm>
            <a:off x="8767752" y="1071387"/>
            <a:ext cx="1813317" cy="636820"/>
            <a:chOff x="8739810" y="745287"/>
            <a:chExt cx="1813317" cy="636820"/>
          </a:xfrm>
        </p:grpSpPr>
        <p:sp>
          <p:nvSpPr>
            <p:cNvPr id="150" name="TextBox 149"/>
            <p:cNvSpPr txBox="1"/>
            <p:nvPr/>
          </p:nvSpPr>
          <p:spPr>
            <a:xfrm>
              <a:off x="8739810" y="981997"/>
              <a:ext cx="18133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solidFill>
                    <a:schemeClr val="bg1"/>
                  </a:solidFill>
                </a:rPr>
                <a:t>모터 드라이버</a:t>
              </a:r>
              <a:endParaRPr lang="en-US" altLang="ko-KR" sz="20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9170637" y="745287"/>
              <a:ext cx="9060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bg1"/>
                  </a:solidFill>
                </a:rPr>
                <a:t>(L298N)</a:t>
              </a:r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9583510" y="3255961"/>
            <a:ext cx="1135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DC </a:t>
            </a:r>
            <a:r>
              <a:rPr lang="ko-KR" altLang="en-US" sz="2000" dirty="0" smtClean="0">
                <a:solidFill>
                  <a:schemeClr val="bg1"/>
                </a:solidFill>
              </a:rPr>
              <a:t>모터</a:t>
            </a:r>
            <a:endParaRPr lang="en-US" altLang="ko-KR" sz="2000" dirty="0" smtClean="0">
              <a:solidFill>
                <a:schemeClr val="bg1"/>
              </a:solidFill>
            </a:endParaRPr>
          </a:p>
        </p:txBody>
      </p:sp>
      <p:grpSp>
        <p:nvGrpSpPr>
          <p:cNvPr id="162" name="그룹 161"/>
          <p:cNvGrpSpPr/>
          <p:nvPr/>
        </p:nvGrpSpPr>
        <p:grpSpPr>
          <a:xfrm flipH="1">
            <a:off x="10163578" y="2534809"/>
            <a:ext cx="992560" cy="2402888"/>
            <a:chOff x="8154428" y="2534809"/>
            <a:chExt cx="992560" cy="2402888"/>
          </a:xfrm>
        </p:grpSpPr>
        <p:cxnSp>
          <p:nvCxnSpPr>
            <p:cNvPr id="163" name="직선 연결선 162"/>
            <p:cNvCxnSpPr/>
            <p:nvPr/>
          </p:nvCxnSpPr>
          <p:spPr>
            <a:xfrm>
              <a:off x="8165319" y="3728166"/>
              <a:ext cx="92965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>
            <a:xfrm>
              <a:off x="8165319" y="4937694"/>
              <a:ext cx="936017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>
            <a:xfrm flipV="1">
              <a:off x="8165319" y="2698750"/>
              <a:ext cx="0" cy="223894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>
            <a:xfrm flipV="1">
              <a:off x="8156089" y="2534809"/>
              <a:ext cx="990899" cy="181504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>
            <a:xfrm flipV="1">
              <a:off x="8154428" y="2688129"/>
              <a:ext cx="992560" cy="20739"/>
            </a:xfrm>
            <a:prstGeom prst="line">
              <a:avLst/>
            </a:prstGeom>
            <a:ln w="254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5" name="그룹 1074"/>
          <p:cNvGrpSpPr/>
          <p:nvPr/>
        </p:nvGrpSpPr>
        <p:grpSpPr>
          <a:xfrm>
            <a:off x="7219374" y="5480621"/>
            <a:ext cx="546100" cy="457905"/>
            <a:chOff x="6342656" y="5511582"/>
            <a:chExt cx="546100" cy="457905"/>
          </a:xfrm>
        </p:grpSpPr>
        <p:cxnSp>
          <p:nvCxnSpPr>
            <p:cNvPr id="168" name="직선 연결선 167"/>
            <p:cNvCxnSpPr/>
            <p:nvPr/>
          </p:nvCxnSpPr>
          <p:spPr>
            <a:xfrm>
              <a:off x="6888756" y="5511582"/>
              <a:ext cx="0" cy="45790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>
            <a:xfrm>
              <a:off x="6793506" y="5635817"/>
              <a:ext cx="0" cy="209433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>
            <a:xfrm>
              <a:off x="6437906" y="5511582"/>
              <a:ext cx="0" cy="45790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>
            <a:xfrm>
              <a:off x="6342656" y="5635817"/>
              <a:ext cx="0" cy="209433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6666506" y="5511583"/>
              <a:ext cx="0" cy="45790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직선 연결선 178"/>
            <p:cNvCxnSpPr/>
            <p:nvPr/>
          </p:nvCxnSpPr>
          <p:spPr>
            <a:xfrm>
              <a:off x="6571256" y="5635818"/>
              <a:ext cx="0" cy="209433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4" name="직사각형 1073"/>
          <p:cNvSpPr/>
          <p:nvPr/>
        </p:nvSpPr>
        <p:spPr>
          <a:xfrm>
            <a:off x="7029868" y="5342878"/>
            <a:ext cx="925785" cy="762241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TextBox 180"/>
          <p:cNvSpPr txBox="1"/>
          <p:nvPr/>
        </p:nvSpPr>
        <p:spPr>
          <a:xfrm>
            <a:off x="6877848" y="6200503"/>
            <a:ext cx="1229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mtClean="0">
                <a:solidFill>
                  <a:schemeClr val="bg1"/>
                </a:solidFill>
              </a:rPr>
              <a:t>12</a:t>
            </a:r>
            <a:r>
              <a:rPr lang="en-US" altLang="ko-KR" sz="1600" smtClean="0">
                <a:solidFill>
                  <a:schemeClr val="bg1"/>
                </a:solidFill>
              </a:rPr>
              <a:t>V </a:t>
            </a:r>
            <a:r>
              <a:rPr lang="ko-KR" altLang="en-US" sz="1600" dirty="0" smtClean="0">
                <a:solidFill>
                  <a:schemeClr val="bg1"/>
                </a:solidFill>
              </a:rPr>
              <a:t>배터리</a:t>
            </a:r>
            <a:endParaRPr lang="en-US" altLang="ko-KR" sz="1600" dirty="0" smtClean="0">
              <a:solidFill>
                <a:schemeClr val="bg1"/>
              </a:solidFill>
            </a:endParaRPr>
          </a:p>
        </p:txBody>
      </p:sp>
      <p:cxnSp>
        <p:nvCxnSpPr>
          <p:cNvPr id="183" name="직선 연결선 182"/>
          <p:cNvCxnSpPr/>
          <p:nvPr/>
        </p:nvCxnSpPr>
        <p:spPr>
          <a:xfrm>
            <a:off x="7949543" y="5488175"/>
            <a:ext cx="148973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/>
          <p:cNvCxnSpPr/>
          <p:nvPr/>
        </p:nvCxnSpPr>
        <p:spPr>
          <a:xfrm>
            <a:off x="9424754" y="3033992"/>
            <a:ext cx="0" cy="24663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직선 연결선 188"/>
          <p:cNvCxnSpPr/>
          <p:nvPr/>
        </p:nvCxnSpPr>
        <p:spPr>
          <a:xfrm>
            <a:off x="9921060" y="2957174"/>
            <a:ext cx="0" cy="256003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직선 연결선 190"/>
          <p:cNvCxnSpPr/>
          <p:nvPr/>
        </p:nvCxnSpPr>
        <p:spPr>
          <a:xfrm>
            <a:off x="7867650" y="3202252"/>
            <a:ext cx="205341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직선 연결선 192"/>
          <p:cNvCxnSpPr/>
          <p:nvPr/>
        </p:nvCxnSpPr>
        <p:spPr>
          <a:xfrm>
            <a:off x="7867650" y="2625561"/>
            <a:ext cx="0" cy="58761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연결선 194"/>
          <p:cNvCxnSpPr/>
          <p:nvPr/>
        </p:nvCxnSpPr>
        <p:spPr>
          <a:xfrm>
            <a:off x="6341482" y="2625561"/>
            <a:ext cx="152616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>
            <a:off x="6341482" y="2613278"/>
            <a:ext cx="0" cy="34389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/>
          <p:cNvSpPr txBox="1"/>
          <p:nvPr/>
        </p:nvSpPr>
        <p:spPr>
          <a:xfrm>
            <a:off x="6738093" y="2353598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>
                <a:solidFill>
                  <a:schemeClr val="bg1"/>
                </a:solidFill>
              </a:rPr>
              <a:t>모터 제어</a:t>
            </a:r>
            <a:endParaRPr lang="en-US" altLang="ko-KR" sz="105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96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94523" y="44786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완성 모습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4" t="6689" r="1474"/>
          <a:stretch/>
        </p:blipFill>
        <p:spPr>
          <a:xfrm rot="16200000">
            <a:off x="3680630" y="443498"/>
            <a:ext cx="4786605" cy="67547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614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23" y="447869"/>
            <a:ext cx="56332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주행 알고리즘 </a:t>
            </a:r>
            <a:r>
              <a:rPr lang="en-US" altLang="ko-KR" sz="3200" dirty="0" smtClean="0">
                <a:solidFill>
                  <a:schemeClr val="bg1"/>
                </a:solidFill>
              </a:rPr>
              <a:t>(pseudo-code)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12795" y="1374979"/>
            <a:ext cx="893183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</a:rPr>
              <a:t>GPIO pin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초기화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just"/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초음파 센서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</a:rPr>
              <a:t>스레드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 초기화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just"/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초음파 센서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</a:rPr>
              <a:t>스레드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 시작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just"/>
            <a:r>
              <a:rPr lang="en-US" altLang="ko-KR" sz="1600" b="1" dirty="0" smtClean="0">
                <a:solidFill>
                  <a:schemeClr val="bg1">
                    <a:lumMod val="85000"/>
                  </a:schemeClr>
                </a:solidFill>
              </a:rPr>
              <a:t>try</a:t>
            </a:r>
          </a:p>
          <a:p>
            <a:pPr algn="just"/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  while </a:t>
            </a:r>
            <a:r>
              <a:rPr lang="en-US" altLang="ko-KR" sz="2000" dirty="0" smtClean="0">
                <a:solidFill>
                  <a:schemeClr val="bg1"/>
                </a:solidFill>
              </a:rPr>
              <a:t>true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do</a:t>
            </a: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if </a:t>
            </a:r>
            <a:r>
              <a:rPr lang="ko-KR" altLang="en-US" sz="2000" dirty="0" smtClean="0">
                <a:solidFill>
                  <a:schemeClr val="bg1"/>
                </a:solidFill>
              </a:rPr>
              <a:t>왼쪽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앞쪽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오른쪽 모두 뚫려있음</a:t>
            </a: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then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    </a:t>
            </a:r>
            <a:r>
              <a:rPr lang="ko-KR" altLang="en-US" sz="2000" dirty="0" smtClean="0">
                <a:solidFill>
                  <a:schemeClr val="bg1"/>
                </a:solidFill>
              </a:rPr>
              <a:t>앞으로 직진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elif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왼쪽은 막혀있는데 오른쪽이 뚫려있음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then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    </a:t>
            </a:r>
            <a:r>
              <a:rPr lang="ko-KR" altLang="en-US" sz="2000" dirty="0" smtClean="0">
                <a:solidFill>
                  <a:schemeClr val="bg1"/>
                </a:solidFill>
              </a:rPr>
              <a:t>우회전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elif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오른쪽은 막혀있는데 왼쪽이 뚫려있음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then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    </a:t>
            </a:r>
            <a:r>
              <a:rPr lang="ko-KR" altLang="en-US" sz="2000" dirty="0" smtClean="0">
                <a:solidFill>
                  <a:schemeClr val="bg1"/>
                </a:solidFill>
              </a:rPr>
              <a:t>좌회전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</a:t>
            </a:r>
            <a:r>
              <a:rPr lang="en-US" altLang="ko-KR" sz="2000" b="1" dirty="0" err="1" smtClean="0">
                <a:solidFill>
                  <a:schemeClr val="bg1"/>
                </a:solidFill>
              </a:rPr>
              <a:t>elif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왼쪽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앞쪽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오른쪽 모두 막혀있음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then</a:t>
            </a:r>
          </a:p>
          <a:p>
            <a:pPr algn="just"/>
            <a:r>
              <a:rPr lang="en-US" altLang="ko-KR" sz="2000" b="1" dirty="0" smtClean="0">
                <a:solidFill>
                  <a:schemeClr val="bg1"/>
                </a:solidFill>
              </a:rPr>
              <a:t>            while </a:t>
            </a:r>
            <a:r>
              <a:rPr lang="ko-KR" altLang="en-US" sz="2000" dirty="0" smtClean="0">
                <a:solidFill>
                  <a:schemeClr val="bg1"/>
                </a:solidFill>
              </a:rPr>
              <a:t>앞쪽과 오른쪽이 뚫릴 때까지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do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              </a:t>
            </a:r>
            <a:r>
              <a:rPr lang="ko-KR" altLang="en-US" sz="2000" dirty="0" smtClean="0">
                <a:solidFill>
                  <a:schemeClr val="bg1"/>
                </a:solidFill>
              </a:rPr>
              <a:t>우회전</a:t>
            </a:r>
            <a:endParaRPr lang="en-US" altLang="ko-KR" sz="2000" b="1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         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end while</a:t>
            </a:r>
          </a:p>
          <a:p>
            <a:pPr algn="just"/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   end while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en-US" altLang="ko-KR" sz="1600" b="1" dirty="0" smtClean="0">
                <a:solidFill>
                  <a:schemeClr val="bg1">
                    <a:lumMod val="85000"/>
                  </a:schemeClr>
                </a:solidFill>
              </a:rPr>
              <a:t>except </a:t>
            </a:r>
            <a:r>
              <a:rPr lang="en-US" altLang="ko-KR" sz="1600" dirty="0" err="1" smtClean="0">
                <a:solidFill>
                  <a:schemeClr val="bg1">
                    <a:lumMod val="85000"/>
                  </a:schemeClr>
                </a:solidFill>
              </a:rPr>
              <a:t>KeyboardInterrupt</a:t>
            </a:r>
            <a:endParaRPr lang="en-US" altLang="ko-KR" sz="1600" dirty="0" smtClean="0">
              <a:solidFill>
                <a:schemeClr val="bg1">
                  <a:lumMod val="85000"/>
                </a:schemeClr>
              </a:solidFill>
            </a:endParaRPr>
          </a:p>
          <a:p>
            <a:pPr algn="just"/>
            <a:r>
              <a:rPr lang="en-US" altLang="ko-KR" sz="1600" b="1" dirty="0" smtClean="0">
                <a:solidFill>
                  <a:schemeClr val="bg1">
                    <a:lumMod val="85000"/>
                  </a:schemeClr>
                </a:solidFill>
              </a:rPr>
              <a:t>     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</a:rPr>
              <a:t>Clean up GPIO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397" y="643811"/>
            <a:ext cx="3240717" cy="57630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396" y="643810"/>
            <a:ext cx="3240716" cy="57630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396" y="643809"/>
            <a:ext cx="3240716" cy="576307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396" y="643809"/>
            <a:ext cx="3240716" cy="576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81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"/>
                            </p:stCondLst>
                            <p:childTnLst>
                              <p:par>
                                <p:cTn id="24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5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6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7" dur="1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9" dur="1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0" dur="1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1" dur="1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8"/>
                            </p:stCondLst>
                            <p:childTnLst>
                              <p:par>
                                <p:cTn id="33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3" dur="1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4" dur="1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5" dur="1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7" dur="1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8" dur="1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9" dur="1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19"/>
                            </p:stCondLst>
                            <p:childTnLst>
                              <p:par>
                                <p:cTn id="61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1" dur="1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2" dur="1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3" dur="1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5" dur="1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6" dur="1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7" dur="1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19"/>
                            </p:stCondLst>
                            <p:childTnLst>
                              <p:par>
                                <p:cTn id="89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23" y="447869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주행 영상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4" name="full_dri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1659" y="596821"/>
            <a:ext cx="3345235" cy="594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9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23" y="447869"/>
            <a:ext cx="2653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시행 착오 </a:t>
            </a:r>
            <a:r>
              <a:rPr lang="en-US" altLang="ko-KR" sz="3200" dirty="0" smtClean="0">
                <a:solidFill>
                  <a:schemeClr val="bg1"/>
                </a:solidFill>
              </a:rPr>
              <a:t>- 1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4014" y="1672658"/>
            <a:ext cx="79334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bg1"/>
                </a:solidFill>
              </a:rPr>
              <a:t>초음파 센서의 </a:t>
            </a:r>
            <a:r>
              <a:rPr lang="ko-KR" altLang="en-US" sz="2800" dirty="0" err="1" smtClean="0">
                <a:solidFill>
                  <a:schemeClr val="bg1"/>
                </a:solidFill>
              </a:rPr>
              <a:t>이상값이</a:t>
            </a:r>
            <a:r>
              <a:rPr lang="ko-KR" altLang="en-US" sz="2800" dirty="0" smtClean="0">
                <a:solidFill>
                  <a:schemeClr val="bg1"/>
                </a:solidFill>
              </a:rPr>
              <a:t> 간헐적으로 측정되어</a:t>
            </a:r>
            <a:r>
              <a:rPr lang="en-US" altLang="ko-KR" sz="2800" dirty="0" smtClean="0">
                <a:solidFill>
                  <a:schemeClr val="bg1"/>
                </a:solidFill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</a:rPr>
              <a:t>모터를 이상 동작하게끔 만듦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3" name="오른쪽 화살표 2"/>
          <p:cNvSpPr/>
          <p:nvPr/>
        </p:nvSpPr>
        <p:spPr>
          <a:xfrm>
            <a:off x="1532156" y="3505016"/>
            <a:ext cx="522556" cy="388568"/>
          </a:xfrm>
          <a:prstGeom prst="right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648089" y="3266779"/>
            <a:ext cx="52514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dirty="0" smtClean="0">
                <a:solidFill>
                  <a:schemeClr val="bg1"/>
                </a:solidFill>
              </a:rPr>
              <a:t>5</a:t>
            </a:r>
            <a:r>
              <a:rPr lang="ko-KR" altLang="en-US" sz="2800" dirty="0" smtClean="0">
                <a:solidFill>
                  <a:schemeClr val="bg1"/>
                </a:solidFill>
              </a:rPr>
              <a:t>개의 연속적인 센서 값 중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최댓값과 최솟값을 제외한 후</a:t>
            </a:r>
            <a:r>
              <a:rPr lang="en-US" altLang="ko-KR" sz="2800" dirty="0" smtClean="0">
                <a:solidFill>
                  <a:schemeClr val="bg1"/>
                </a:solidFill>
              </a:rPr>
              <a:t>,</a:t>
            </a:r>
          </a:p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나머지 </a:t>
            </a:r>
            <a:r>
              <a:rPr lang="en-US" altLang="ko-KR" sz="2800" dirty="0" smtClean="0">
                <a:solidFill>
                  <a:schemeClr val="bg1"/>
                </a:solidFill>
              </a:rPr>
              <a:t>3</a:t>
            </a:r>
            <a:r>
              <a:rPr lang="ko-KR" altLang="en-US" sz="2800" dirty="0" smtClean="0">
                <a:solidFill>
                  <a:schemeClr val="bg1"/>
                </a:solidFill>
              </a:rPr>
              <a:t>개의 값을 평균해 읽음</a:t>
            </a:r>
            <a:endParaRPr lang="en-US" altLang="ko-KR" sz="2800" dirty="0" smtClean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35"/>
          <a:stretch/>
        </p:blipFill>
        <p:spPr>
          <a:xfrm>
            <a:off x="2648089" y="5053875"/>
            <a:ext cx="4876536" cy="877078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3816220" y="5458409"/>
            <a:ext cx="35829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80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akaoTalk_20231216_1841012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4588" y="2640204"/>
            <a:ext cx="6416065" cy="36355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4523" y="447869"/>
            <a:ext cx="2653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시행 착오 </a:t>
            </a:r>
            <a:r>
              <a:rPr lang="en-US" altLang="ko-KR" sz="3200" dirty="0" smtClean="0">
                <a:solidFill>
                  <a:schemeClr val="bg1"/>
                </a:solidFill>
              </a:rPr>
              <a:t>- 2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4014" y="1672658"/>
            <a:ext cx="9258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bg1"/>
                </a:solidFill>
              </a:rPr>
              <a:t>때때로 오른쪽으로 도는 직각 코스를 빠져나가지 못함</a:t>
            </a:r>
            <a:endParaRPr lang="en-US" altLang="ko-KR" sz="2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81967" y="3222245"/>
            <a:ext cx="57476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모든 방향이 막혀 있을 때의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경우를 고려해서 해결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r>
              <a:rPr lang="en-US" altLang="ko-KR" sz="2800" dirty="0" smtClean="0">
                <a:solidFill>
                  <a:schemeClr val="bg1"/>
                </a:solidFill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</a:rPr>
              <a:t>직각 코스의 경우 필연적으로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just"/>
            <a:r>
              <a:rPr lang="ko-KR" altLang="en-US" sz="2800" dirty="0" smtClean="0">
                <a:solidFill>
                  <a:schemeClr val="bg1"/>
                </a:solidFill>
              </a:rPr>
              <a:t>모든 방향이</a:t>
            </a:r>
            <a:r>
              <a:rPr lang="en-US" altLang="ko-KR" sz="2800" dirty="0">
                <a:solidFill>
                  <a:schemeClr val="bg1"/>
                </a:solidFill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</a:rPr>
              <a:t>막혀 있는 때가 존재</a:t>
            </a:r>
            <a:r>
              <a:rPr lang="en-US" altLang="ko-KR" sz="2800" dirty="0" smtClean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1" name="오른쪽 화살표 10"/>
          <p:cNvSpPr/>
          <p:nvPr/>
        </p:nvSpPr>
        <p:spPr>
          <a:xfrm>
            <a:off x="1532156" y="3505016"/>
            <a:ext cx="522556" cy="388568"/>
          </a:xfrm>
          <a:prstGeom prst="right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46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6" grpId="0"/>
      <p:bldP spid="1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254</Words>
  <Application>Microsoft Office PowerPoint</Application>
  <PresentationFormat>와이드스크린</PresentationFormat>
  <Paragraphs>65</Paragraphs>
  <Slides>11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Raspberry Pi를 사용한 자율주행 자동차 설계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라즈베리파이를 사용한 자율주행 자동차</dc:title>
  <dc:creator>Choi YoungG.</dc:creator>
  <cp:lastModifiedBy>Choi YoungG.</cp:lastModifiedBy>
  <cp:revision>36</cp:revision>
  <dcterms:created xsi:type="dcterms:W3CDTF">2023-12-16T01:41:09Z</dcterms:created>
  <dcterms:modified xsi:type="dcterms:W3CDTF">2023-12-16T10:05:26Z</dcterms:modified>
</cp:coreProperties>
</file>

<file path=docProps/thumbnail.jpeg>
</file>